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8"/>
  </p:notesMasterIdLst>
  <p:sldIdLst>
    <p:sldId id="256" r:id="rId2"/>
    <p:sldId id="263" r:id="rId3"/>
    <p:sldId id="257" r:id="rId4"/>
    <p:sldId id="258" r:id="rId5"/>
    <p:sldId id="259" r:id="rId6"/>
    <p:sldId id="260" r:id="rId7"/>
    <p:sldId id="264" r:id="rId8"/>
    <p:sldId id="267" r:id="rId9"/>
    <p:sldId id="268" r:id="rId10"/>
    <p:sldId id="269" r:id="rId11"/>
    <p:sldId id="270" r:id="rId12"/>
    <p:sldId id="272" r:id="rId13"/>
    <p:sldId id="273" r:id="rId14"/>
    <p:sldId id="274" r:id="rId15"/>
    <p:sldId id="276" r:id="rId16"/>
    <p:sldId id="277" r:id="rId17"/>
    <p:sldId id="278" r:id="rId18"/>
    <p:sldId id="281" r:id="rId19"/>
    <p:sldId id="283" r:id="rId20"/>
    <p:sldId id="285" r:id="rId21"/>
    <p:sldId id="286" r:id="rId22"/>
    <p:sldId id="288" r:id="rId23"/>
    <p:sldId id="289" r:id="rId24"/>
    <p:sldId id="290" r:id="rId25"/>
    <p:sldId id="291" r:id="rId26"/>
    <p:sldId id="2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5" autoAdjust="0"/>
    <p:restoredTop sz="94660"/>
  </p:normalViewPr>
  <p:slideViewPr>
    <p:cSldViewPr snapToGrid="0">
      <p:cViewPr>
        <p:scale>
          <a:sx n="93" d="100"/>
          <a:sy n="93" d="100"/>
        </p:scale>
        <p:origin x="17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Luqi" userId="107d9aab8ac468fd" providerId="LiveId" clId="{D0E756D1-FDBE-4722-8F98-22E1967D3D80}"/>
    <pc:docChg chg="undo custSel addSld delSld modSld sldOrd addSection delSection">
      <pc:chgData name="Wang Luqi" userId="107d9aab8ac468fd" providerId="LiveId" clId="{D0E756D1-FDBE-4722-8F98-22E1967D3D80}" dt="2022-11-16T22:25:03.374" v="5504" actId="1076"/>
      <pc:docMkLst>
        <pc:docMk/>
      </pc:docMkLst>
      <pc:sldChg chg="modSp new mod">
        <pc:chgData name="Wang Luqi" userId="107d9aab8ac468fd" providerId="LiveId" clId="{D0E756D1-FDBE-4722-8F98-22E1967D3D80}" dt="2022-11-15T15:07:18.180" v="1555"/>
        <pc:sldMkLst>
          <pc:docMk/>
          <pc:sldMk cId="1677617834" sldId="256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1677617834" sldId="256"/>
            <ac:spMk id="2" creationId="{CE15CCB6-783F-4813-31F6-7AEB2F045CB0}"/>
          </ac:spMkLst>
        </pc:spChg>
        <pc:spChg chg="mod">
          <ac:chgData name="Wang Luqi" userId="107d9aab8ac468fd" providerId="LiveId" clId="{D0E756D1-FDBE-4722-8F98-22E1967D3D80}" dt="2022-11-15T15:07:18.180" v="1555"/>
          <ac:spMkLst>
            <pc:docMk/>
            <pc:sldMk cId="1677617834" sldId="256"/>
            <ac:spMk id="3" creationId="{1A48F73F-D357-82E8-FDBA-D6266B11A3E2}"/>
          </ac:spMkLst>
        </pc:spChg>
      </pc:sldChg>
      <pc:sldChg chg="addSp delSp modSp new mod">
        <pc:chgData name="Wang Luqi" userId="107d9aab8ac468fd" providerId="LiveId" clId="{D0E756D1-FDBE-4722-8F98-22E1967D3D80}" dt="2022-11-16T10:43:31.788" v="2745" actId="313"/>
        <pc:sldMkLst>
          <pc:docMk/>
          <pc:sldMk cId="480764870" sldId="257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480764870" sldId="257"/>
            <ac:spMk id="2" creationId="{ACF9F804-9826-BEA5-36B0-2299E70A6508}"/>
          </ac:spMkLst>
        </pc:spChg>
        <pc:spChg chg="add del mod">
          <ac:chgData name="Wang Luqi" userId="107d9aab8ac468fd" providerId="LiveId" clId="{D0E756D1-FDBE-4722-8F98-22E1967D3D80}" dt="2022-11-16T10:43:31.788" v="2745" actId="313"/>
          <ac:spMkLst>
            <pc:docMk/>
            <pc:sldMk cId="480764870" sldId="257"/>
            <ac:spMk id="3" creationId="{EBF2C6F4-6478-9C56-3230-8CB7DBB740C8}"/>
          </ac:spMkLst>
        </pc:spChg>
        <pc:spChg chg="add del mod">
          <ac:chgData name="Wang Luqi" userId="107d9aab8ac468fd" providerId="LiveId" clId="{D0E756D1-FDBE-4722-8F98-22E1967D3D80}" dt="2022-11-12T11:03:15.919" v="249" actId="478"/>
          <ac:spMkLst>
            <pc:docMk/>
            <pc:sldMk cId="480764870" sldId="257"/>
            <ac:spMk id="4" creationId="{0E7C2CE7-EB6B-6C82-20F4-A88361CEE12D}"/>
          </ac:spMkLst>
        </pc:spChg>
        <pc:picChg chg="add del mod">
          <ac:chgData name="Wang Luqi" userId="107d9aab8ac468fd" providerId="LiveId" clId="{D0E756D1-FDBE-4722-8F98-22E1967D3D80}" dt="2022-11-12T11:03:18.570" v="250" actId="478"/>
          <ac:picMkLst>
            <pc:docMk/>
            <pc:sldMk cId="480764870" sldId="257"/>
            <ac:picMk id="1026" creationId="{AF1F22D7-1F61-69DA-615C-82E95433C863}"/>
          </ac:picMkLst>
        </pc:picChg>
        <pc:picChg chg="add mod">
          <ac:chgData name="Wang Luqi" userId="107d9aab8ac468fd" providerId="LiveId" clId="{D0E756D1-FDBE-4722-8F98-22E1967D3D80}" dt="2022-11-12T11:05:14.147" v="398" actId="1076"/>
          <ac:picMkLst>
            <pc:docMk/>
            <pc:sldMk cId="480764870" sldId="257"/>
            <ac:picMk id="1028" creationId="{024B00AD-1A62-7C6C-B0EC-0E47B67DDC89}"/>
          </ac:picMkLst>
        </pc:picChg>
        <pc:picChg chg="add mod">
          <ac:chgData name="Wang Luqi" userId="107d9aab8ac468fd" providerId="LiveId" clId="{D0E756D1-FDBE-4722-8F98-22E1967D3D80}" dt="2022-11-13T10:17:13.046" v="458" actId="1076"/>
          <ac:picMkLst>
            <pc:docMk/>
            <pc:sldMk cId="480764870" sldId="257"/>
            <ac:picMk id="1030" creationId="{C2337056-85E5-5DAA-67A5-163252EE5267}"/>
          </ac:picMkLst>
        </pc:picChg>
      </pc:sldChg>
      <pc:sldChg chg="addSp modSp new mod modAnim">
        <pc:chgData name="Wang Luqi" userId="107d9aab8ac468fd" providerId="LiveId" clId="{D0E756D1-FDBE-4722-8F98-22E1967D3D80}" dt="2022-11-15T15:07:18.180" v="1555"/>
        <pc:sldMkLst>
          <pc:docMk/>
          <pc:sldMk cId="3027371671" sldId="258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3027371671" sldId="258"/>
            <ac:spMk id="2" creationId="{DBD92F7A-4E09-4954-3A87-80770CCAD90D}"/>
          </ac:spMkLst>
        </pc:spChg>
        <pc:spChg chg="mod">
          <ac:chgData name="Wang Luqi" userId="107d9aab8ac468fd" providerId="LiveId" clId="{D0E756D1-FDBE-4722-8F98-22E1967D3D80}" dt="2022-11-15T15:07:18.180" v="1555"/>
          <ac:spMkLst>
            <pc:docMk/>
            <pc:sldMk cId="3027371671" sldId="258"/>
            <ac:spMk id="3" creationId="{950A4D6A-44D4-F721-C0E1-226763F18271}"/>
          </ac:spMkLst>
        </pc:spChg>
        <pc:picChg chg="add mod">
          <ac:chgData name="Wang Luqi" userId="107d9aab8ac468fd" providerId="LiveId" clId="{D0E756D1-FDBE-4722-8F98-22E1967D3D80}" dt="2022-11-13T17:28:48.390" v="778" actId="1076"/>
          <ac:picMkLst>
            <pc:docMk/>
            <pc:sldMk cId="3027371671" sldId="258"/>
            <ac:picMk id="4" creationId="{235BCECF-56DF-888C-EC6B-4D6CA05DECF3}"/>
          </ac:picMkLst>
        </pc:picChg>
        <pc:picChg chg="add mod">
          <ac:chgData name="Wang Luqi" userId="107d9aab8ac468fd" providerId="LiveId" clId="{D0E756D1-FDBE-4722-8F98-22E1967D3D80}" dt="2022-11-15T13:51:46.840" v="1505" actId="1076"/>
          <ac:picMkLst>
            <pc:docMk/>
            <pc:sldMk cId="3027371671" sldId="258"/>
            <ac:picMk id="2050" creationId="{C25C9992-C743-3798-8305-A0FD4C11DA1F}"/>
          </ac:picMkLst>
        </pc:picChg>
      </pc:sldChg>
      <pc:sldChg chg="addSp delSp modSp new mod modAnim">
        <pc:chgData name="Wang Luqi" userId="107d9aab8ac468fd" providerId="LiveId" clId="{D0E756D1-FDBE-4722-8F98-22E1967D3D80}" dt="2022-11-15T15:07:18.180" v="1555"/>
        <pc:sldMkLst>
          <pc:docMk/>
          <pc:sldMk cId="3116223187" sldId="259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3116223187" sldId="259"/>
            <ac:spMk id="2" creationId="{551C8ADC-65F3-2693-8E5C-90F8BB506B6E}"/>
          </ac:spMkLst>
        </pc:spChg>
        <pc:spChg chg="del">
          <ac:chgData name="Wang Luqi" userId="107d9aab8ac468fd" providerId="LiveId" clId="{D0E756D1-FDBE-4722-8F98-22E1967D3D80}" dt="2022-11-13T17:37:11.478" v="884"/>
          <ac:spMkLst>
            <pc:docMk/>
            <pc:sldMk cId="3116223187" sldId="259"/>
            <ac:spMk id="3" creationId="{C02A017E-EEC3-E2D0-C39B-DC95FD9AEE39}"/>
          </ac:spMkLst>
        </pc:spChg>
        <pc:spChg chg="add mod">
          <ac:chgData name="Wang Luqi" userId="107d9aab8ac468fd" providerId="LiveId" clId="{D0E756D1-FDBE-4722-8F98-22E1967D3D80}" dt="2022-11-15T14:54:18.736" v="1527" actId="27636"/>
          <ac:spMkLst>
            <pc:docMk/>
            <pc:sldMk cId="3116223187" sldId="259"/>
            <ac:spMk id="7" creationId="{DAD8C987-E32B-1387-6726-A3B070231AEE}"/>
          </ac:spMkLst>
        </pc:spChg>
        <pc:spChg chg="add mod">
          <ac:chgData name="Wang Luqi" userId="107d9aab8ac468fd" providerId="LiveId" clId="{D0E756D1-FDBE-4722-8F98-22E1967D3D80}" dt="2022-11-13T18:31:42.951" v="902" actId="13822"/>
          <ac:spMkLst>
            <pc:docMk/>
            <pc:sldMk cId="3116223187" sldId="259"/>
            <ac:spMk id="10" creationId="{3795317A-ECB9-D25A-4768-C0C0EADF002E}"/>
          </ac:spMkLst>
        </pc:spChg>
        <pc:spChg chg="add mod">
          <ac:chgData name="Wang Luqi" userId="107d9aab8ac468fd" providerId="LiveId" clId="{D0E756D1-FDBE-4722-8F98-22E1967D3D80}" dt="2022-11-13T20:20:45.631" v="907" actId="1076"/>
          <ac:spMkLst>
            <pc:docMk/>
            <pc:sldMk cId="3116223187" sldId="259"/>
            <ac:spMk id="11" creationId="{E2053201-C268-BA8E-F140-03C8BF30F94F}"/>
          </ac:spMkLst>
        </pc:spChg>
        <pc:spChg chg="add mod">
          <ac:chgData name="Wang Luqi" userId="107d9aab8ac468fd" providerId="LiveId" clId="{D0E756D1-FDBE-4722-8F98-22E1967D3D80}" dt="2022-11-15T14:59:13.489" v="1540"/>
          <ac:spMkLst>
            <pc:docMk/>
            <pc:sldMk cId="3116223187" sldId="259"/>
            <ac:spMk id="13" creationId="{757B6C82-8D34-3D32-FA97-000C35AFD94F}"/>
          </ac:spMkLst>
        </pc:spChg>
        <pc:picChg chg="add mod">
          <ac:chgData name="Wang Luqi" userId="107d9aab8ac468fd" providerId="LiveId" clId="{D0E756D1-FDBE-4722-8F98-22E1967D3D80}" dt="2022-11-13T17:37:22.764" v="889" actId="14100"/>
          <ac:picMkLst>
            <pc:docMk/>
            <pc:sldMk cId="3116223187" sldId="259"/>
            <ac:picMk id="4" creationId="{D5AF1216-E503-05C7-4F0B-D07E53BB577E}"/>
          </ac:picMkLst>
        </pc:picChg>
        <pc:picChg chg="add mod">
          <ac:chgData name="Wang Luqi" userId="107d9aab8ac468fd" providerId="LiveId" clId="{D0E756D1-FDBE-4722-8F98-22E1967D3D80}" dt="2022-11-13T17:37:16.661" v="887" actId="1076"/>
          <ac:picMkLst>
            <pc:docMk/>
            <pc:sldMk cId="3116223187" sldId="259"/>
            <ac:picMk id="5" creationId="{E9376569-2B1D-B1AE-EED8-8B8FED9A2B0C}"/>
          </ac:picMkLst>
        </pc:picChg>
        <pc:picChg chg="add mod">
          <ac:chgData name="Wang Luqi" userId="107d9aab8ac468fd" providerId="LiveId" clId="{D0E756D1-FDBE-4722-8F98-22E1967D3D80}" dt="2022-11-13T20:20:43.084" v="906" actId="1076"/>
          <ac:picMkLst>
            <pc:docMk/>
            <pc:sldMk cId="3116223187" sldId="259"/>
            <ac:picMk id="6" creationId="{CF212683-3A98-6625-DA4B-005D62E5D9F2}"/>
          </ac:picMkLst>
        </pc:picChg>
        <pc:picChg chg="add mod">
          <ac:chgData name="Wang Luqi" userId="107d9aab8ac468fd" providerId="LiveId" clId="{D0E756D1-FDBE-4722-8F98-22E1967D3D80}" dt="2022-11-13T20:21:04.740" v="913" actId="1076"/>
          <ac:picMkLst>
            <pc:docMk/>
            <pc:sldMk cId="3116223187" sldId="259"/>
            <ac:picMk id="12" creationId="{F3436A86-1851-C0AC-5C8A-18A6452E2B60}"/>
          </ac:picMkLst>
        </pc:picChg>
        <pc:picChg chg="add del">
          <ac:chgData name="Wang Luqi" userId="107d9aab8ac468fd" providerId="LiveId" clId="{D0E756D1-FDBE-4722-8F98-22E1967D3D80}" dt="2022-11-13T17:33:44.174" v="875"/>
          <ac:picMkLst>
            <pc:docMk/>
            <pc:sldMk cId="3116223187" sldId="259"/>
            <ac:picMk id="3074" creationId="{79DB01F9-688B-6A9A-FD4C-771CC1974034}"/>
          </ac:picMkLst>
        </pc:picChg>
        <pc:picChg chg="add del">
          <ac:chgData name="Wang Luqi" userId="107d9aab8ac468fd" providerId="LiveId" clId="{D0E756D1-FDBE-4722-8F98-22E1967D3D80}" dt="2022-11-13T18:30:51.294" v="895"/>
          <ac:picMkLst>
            <pc:docMk/>
            <pc:sldMk cId="3116223187" sldId="259"/>
            <ac:picMk id="3076" creationId="{AC2F715D-C2AE-CEF1-15A6-638302839BB6}"/>
          </ac:picMkLst>
        </pc:picChg>
        <pc:cxnChg chg="add del">
          <ac:chgData name="Wang Luqi" userId="107d9aab8ac468fd" providerId="LiveId" clId="{D0E756D1-FDBE-4722-8F98-22E1967D3D80}" dt="2022-11-13T18:31:24.045" v="900" actId="478"/>
          <ac:cxnSpMkLst>
            <pc:docMk/>
            <pc:sldMk cId="3116223187" sldId="259"/>
            <ac:cxnSpMk id="9" creationId="{9BA10F21-09B0-BE07-5352-DDD5382A8A98}"/>
          </ac:cxnSpMkLst>
        </pc:cxnChg>
      </pc:sldChg>
      <pc:sldChg chg="addSp modSp new mod modAnim">
        <pc:chgData name="Wang Luqi" userId="107d9aab8ac468fd" providerId="LiveId" clId="{D0E756D1-FDBE-4722-8F98-22E1967D3D80}" dt="2022-11-15T15:07:18.180" v="1555"/>
        <pc:sldMkLst>
          <pc:docMk/>
          <pc:sldMk cId="3574763226" sldId="260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3574763226" sldId="260"/>
            <ac:spMk id="2" creationId="{2B57CCBA-9355-BAD2-B653-39741A3AB4CA}"/>
          </ac:spMkLst>
        </pc:spChg>
        <pc:spChg chg="mod">
          <ac:chgData name="Wang Luqi" userId="107d9aab8ac468fd" providerId="LiveId" clId="{D0E756D1-FDBE-4722-8F98-22E1967D3D80}" dt="2022-11-15T15:00:10.908" v="1553"/>
          <ac:spMkLst>
            <pc:docMk/>
            <pc:sldMk cId="3574763226" sldId="260"/>
            <ac:spMk id="3" creationId="{2910A22D-D238-E391-86E9-3314EFB87649}"/>
          </ac:spMkLst>
        </pc:spChg>
        <pc:picChg chg="add mod">
          <ac:chgData name="Wang Luqi" userId="107d9aab8ac468fd" providerId="LiveId" clId="{D0E756D1-FDBE-4722-8F98-22E1967D3D80}" dt="2022-11-14T11:27:47.424" v="1026" actId="1076"/>
          <ac:picMkLst>
            <pc:docMk/>
            <pc:sldMk cId="3574763226" sldId="260"/>
            <ac:picMk id="4" creationId="{EB7048A7-B958-848A-1808-0C555AA6F316}"/>
          </ac:picMkLst>
        </pc:picChg>
        <pc:picChg chg="add mod">
          <ac:chgData name="Wang Luqi" userId="107d9aab8ac468fd" providerId="LiveId" clId="{D0E756D1-FDBE-4722-8F98-22E1967D3D80}" dt="2022-11-14T11:30:24.160" v="1028" actId="1076"/>
          <ac:picMkLst>
            <pc:docMk/>
            <pc:sldMk cId="3574763226" sldId="260"/>
            <ac:picMk id="5" creationId="{B3D82023-8A63-8026-068C-A67A01D5D6D4}"/>
          </ac:picMkLst>
        </pc:picChg>
      </pc:sldChg>
      <pc:sldChg chg="addSp modSp new mod">
        <pc:chgData name="Wang Luqi" userId="107d9aab8ac468fd" providerId="LiveId" clId="{D0E756D1-FDBE-4722-8F98-22E1967D3D80}" dt="2022-11-15T15:07:18.180" v="1555"/>
        <pc:sldMkLst>
          <pc:docMk/>
          <pc:sldMk cId="587002251" sldId="261"/>
        </pc:sldMkLst>
        <pc:spChg chg="mod">
          <ac:chgData name="Wang Luqi" userId="107d9aab8ac468fd" providerId="LiveId" clId="{D0E756D1-FDBE-4722-8F98-22E1967D3D80}" dt="2022-11-15T15:07:18.180" v="1555"/>
          <ac:spMkLst>
            <pc:docMk/>
            <pc:sldMk cId="587002251" sldId="261"/>
            <ac:spMk id="2" creationId="{B3659E8F-BDFE-1582-309D-8AABF51ECFAC}"/>
          </ac:spMkLst>
        </pc:spChg>
        <pc:spChg chg="mod">
          <ac:chgData name="Wang Luqi" userId="107d9aab8ac468fd" providerId="LiveId" clId="{D0E756D1-FDBE-4722-8F98-22E1967D3D80}" dt="2022-11-15T15:07:18.180" v="1555"/>
          <ac:spMkLst>
            <pc:docMk/>
            <pc:sldMk cId="587002251" sldId="261"/>
            <ac:spMk id="3" creationId="{8E6E9609-451B-9A23-3B52-AC110CBCCBB1}"/>
          </ac:spMkLst>
        </pc:spChg>
        <pc:picChg chg="add mod">
          <ac:chgData name="Wang Luqi" userId="107d9aab8ac468fd" providerId="LiveId" clId="{D0E756D1-FDBE-4722-8F98-22E1967D3D80}" dt="2022-11-14T16:38:36.620" v="1415" actId="1076"/>
          <ac:picMkLst>
            <pc:docMk/>
            <pc:sldMk cId="587002251" sldId="261"/>
            <ac:picMk id="5" creationId="{0923252E-DB6E-E7E2-36E8-08F71F621F12}"/>
          </ac:picMkLst>
        </pc:picChg>
      </pc:sldChg>
      <pc:sldChg chg="modSp new del mod">
        <pc:chgData name="Wang Luqi" userId="107d9aab8ac468fd" providerId="LiveId" clId="{D0E756D1-FDBE-4722-8F98-22E1967D3D80}" dt="2022-11-15T16:17:23.353" v="2255" actId="47"/>
        <pc:sldMkLst>
          <pc:docMk/>
          <pc:sldMk cId="1115344301" sldId="262"/>
        </pc:sldMkLst>
        <pc:spChg chg="mod">
          <ac:chgData name="Wang Luqi" userId="107d9aab8ac468fd" providerId="LiveId" clId="{D0E756D1-FDBE-4722-8F98-22E1967D3D80}" dt="2022-11-15T15:59:52.641" v="2095" actId="20577"/>
          <ac:spMkLst>
            <pc:docMk/>
            <pc:sldMk cId="1115344301" sldId="262"/>
            <ac:spMk id="2" creationId="{BF7C5406-A2FD-DB91-A240-BA9E71E6F475}"/>
          </ac:spMkLst>
        </pc:spChg>
        <pc:spChg chg="mod">
          <ac:chgData name="Wang Luqi" userId="107d9aab8ac468fd" providerId="LiveId" clId="{D0E756D1-FDBE-4722-8F98-22E1967D3D80}" dt="2022-11-15T15:07:18.180" v="1555"/>
          <ac:spMkLst>
            <pc:docMk/>
            <pc:sldMk cId="1115344301" sldId="262"/>
            <ac:spMk id="3" creationId="{AADEEF9E-E861-3AF1-9761-1DE2F779CC40}"/>
          </ac:spMkLst>
        </pc:spChg>
      </pc:sldChg>
      <pc:sldChg chg="addSp delSp modSp add del mod setBg delDesignElem">
        <pc:chgData name="Wang Luqi" userId="107d9aab8ac468fd" providerId="LiveId" clId="{D0E756D1-FDBE-4722-8F98-22E1967D3D80}" dt="2022-11-15T15:07:19.979" v="1556" actId="47"/>
        <pc:sldMkLst>
          <pc:docMk/>
          <pc:sldMk cId="1320108096" sldId="263"/>
        </pc:sldMkLst>
        <pc:spChg chg="mod">
          <ac:chgData name="Wang Luqi" userId="107d9aab8ac468fd" providerId="LiveId" clId="{D0E756D1-FDBE-4722-8F98-22E1967D3D80}" dt="2022-11-15T15:00:10.908" v="1553"/>
          <ac:spMkLst>
            <pc:docMk/>
            <pc:sldMk cId="1320108096" sldId="263"/>
            <ac:spMk id="3" creationId="{41C0ACB8-F017-4FF4-9AF5-DDA855C7A11C}"/>
          </ac:spMkLst>
        </pc:spChg>
        <pc:spChg chg="mod">
          <ac:chgData name="Wang Luqi" userId="107d9aab8ac468fd" providerId="LiveId" clId="{D0E756D1-FDBE-4722-8F98-22E1967D3D80}" dt="2022-11-15T15:00:10.908" v="1553"/>
          <ac:spMkLst>
            <pc:docMk/>
            <pc:sldMk cId="1320108096" sldId="263"/>
            <ac:spMk id="4" creationId="{F5F8CE58-0367-458B-8F2D-D10D416739FB}"/>
          </ac:spMkLst>
        </pc:spChg>
        <pc:spChg chg="add del mod">
          <ac:chgData name="Wang Luqi" userId="107d9aab8ac468fd" providerId="LiveId" clId="{D0E756D1-FDBE-4722-8F98-22E1967D3D80}" dt="2022-11-15T14:59:26.937" v="1542"/>
          <ac:spMkLst>
            <pc:docMk/>
            <pc:sldMk cId="1320108096" sldId="263"/>
            <ac:spMk id="5" creationId="{94922524-ADDC-1FDC-FD73-FC2B56023568}"/>
          </ac:spMkLst>
        </pc:spChg>
        <pc:spChg chg="add del mod">
          <ac:chgData name="Wang Luqi" userId="107d9aab8ac468fd" providerId="LiveId" clId="{D0E756D1-FDBE-4722-8F98-22E1967D3D80}" dt="2022-11-15T14:59:26.937" v="1542"/>
          <ac:spMkLst>
            <pc:docMk/>
            <pc:sldMk cId="1320108096" sldId="263"/>
            <ac:spMk id="6" creationId="{A24BB15B-21B7-1F4E-C180-8F80CF323010}"/>
          </ac:spMkLst>
        </pc:spChg>
        <pc:spChg chg="add del mod">
          <ac:chgData name="Wang Luqi" userId="107d9aab8ac468fd" providerId="LiveId" clId="{D0E756D1-FDBE-4722-8F98-22E1967D3D80}" dt="2022-11-15T14:59:26.937" v="1542"/>
          <ac:spMkLst>
            <pc:docMk/>
            <pc:sldMk cId="1320108096" sldId="263"/>
            <ac:spMk id="7" creationId="{EB6AB4E6-D304-7489-B6A3-5E48780DC99B}"/>
          </ac:spMkLst>
        </pc:spChg>
        <pc:spChg chg="mod">
          <ac:chgData name="Wang Luqi" userId="107d9aab8ac468fd" providerId="LiveId" clId="{D0E756D1-FDBE-4722-8F98-22E1967D3D80}" dt="2022-11-15T14:59:26.937" v="1542"/>
          <ac:spMkLst>
            <pc:docMk/>
            <pc:sldMk cId="1320108096" sldId="263"/>
            <ac:spMk id="12" creationId="{E498D234-8414-4A0C-9E46-66B1DCDD19D9}"/>
          </ac:spMkLst>
        </pc:spChg>
        <pc:spChg chg="del">
          <ac:chgData name="Wang Luqi" userId="107d9aab8ac468fd" providerId="LiveId" clId="{D0E756D1-FDBE-4722-8F98-22E1967D3D80}" dt="2022-11-15T14:53:37.022" v="1516"/>
          <ac:spMkLst>
            <pc:docMk/>
            <pc:sldMk cId="1320108096" sldId="263"/>
            <ac:spMk id="20" creationId="{1660E788-AFA9-4A1B-9991-6AA74632A15B}"/>
          </ac:spMkLst>
        </pc:spChg>
        <pc:spChg chg="del">
          <ac:chgData name="Wang Luqi" userId="107d9aab8ac468fd" providerId="LiveId" clId="{D0E756D1-FDBE-4722-8F98-22E1967D3D80}" dt="2022-11-15T14:53:37.022" v="1516"/>
          <ac:spMkLst>
            <pc:docMk/>
            <pc:sldMk cId="1320108096" sldId="263"/>
            <ac:spMk id="21" creationId="{867D4867-5BA7-4462-B2F6-A23F4A622AA7}"/>
          </ac:spMkLst>
        </pc:spChg>
      </pc:sldChg>
      <pc:sldChg chg="addSp delSp modSp new mod ord">
        <pc:chgData name="Wang Luqi" userId="107d9aab8ac468fd" providerId="LiveId" clId="{D0E756D1-FDBE-4722-8F98-22E1967D3D80}" dt="2022-11-16T16:17:05.555" v="4134" actId="20577"/>
        <pc:sldMkLst>
          <pc:docMk/>
          <pc:sldMk cId="1419966676" sldId="263"/>
        </pc:sldMkLst>
        <pc:spChg chg="del mod">
          <ac:chgData name="Wang Luqi" userId="107d9aab8ac468fd" providerId="LiveId" clId="{D0E756D1-FDBE-4722-8F98-22E1967D3D80}" dt="2022-11-15T15:10:29.737" v="1560" actId="478"/>
          <ac:spMkLst>
            <pc:docMk/>
            <pc:sldMk cId="1419966676" sldId="263"/>
            <ac:spMk id="2" creationId="{33F7E696-DA51-FA5A-8E33-0302D435CD17}"/>
          </ac:spMkLst>
        </pc:spChg>
        <pc:spChg chg="del">
          <ac:chgData name="Wang Luqi" userId="107d9aab8ac468fd" providerId="LiveId" clId="{D0E756D1-FDBE-4722-8F98-22E1967D3D80}" dt="2022-11-15T15:55:06.878" v="2067"/>
          <ac:spMkLst>
            <pc:docMk/>
            <pc:sldMk cId="1419966676" sldId="263"/>
            <ac:spMk id="3" creationId="{6D2E0448-1D09-68C5-7C7E-5EF6194E30A5}"/>
          </ac:spMkLst>
        </pc:spChg>
        <pc:spChg chg="mod">
          <ac:chgData name="Wang Luqi" userId="107d9aab8ac468fd" providerId="LiveId" clId="{D0E756D1-FDBE-4722-8F98-22E1967D3D80}" dt="2022-11-16T16:17:05.555" v="4134" actId="20577"/>
          <ac:spMkLst>
            <pc:docMk/>
            <pc:sldMk cId="1419966676" sldId="263"/>
            <ac:spMk id="4" creationId="{889E4A6F-204F-A330-38B0-340BF92F426A}"/>
          </ac:spMkLst>
        </pc:spChg>
        <pc:spChg chg="add del mod">
          <ac:chgData name="Wang Luqi" userId="107d9aab8ac468fd" providerId="LiveId" clId="{D0E756D1-FDBE-4722-8F98-22E1967D3D80}" dt="2022-11-15T15:11:21.359" v="1565" actId="478"/>
          <ac:spMkLst>
            <pc:docMk/>
            <pc:sldMk cId="1419966676" sldId="263"/>
            <ac:spMk id="5" creationId="{77E0A5D0-9547-F387-DAFE-FFEDF41C3B03}"/>
          </ac:spMkLst>
        </pc:spChg>
        <pc:spChg chg="add del mod">
          <ac:chgData name="Wang Luqi" userId="107d9aab8ac468fd" providerId="LiveId" clId="{D0E756D1-FDBE-4722-8F98-22E1967D3D80}" dt="2022-11-15T15:12:05.234" v="1573" actId="478"/>
          <ac:spMkLst>
            <pc:docMk/>
            <pc:sldMk cId="1419966676" sldId="263"/>
            <ac:spMk id="6" creationId="{9F0EFF8F-5CC4-EF3A-B141-08D0DB85B145}"/>
          </ac:spMkLst>
        </pc:spChg>
        <pc:spChg chg="add del mod">
          <ac:chgData name="Wang Luqi" userId="107d9aab8ac468fd" providerId="LiveId" clId="{D0E756D1-FDBE-4722-8F98-22E1967D3D80}" dt="2022-11-15T15:12:16.160" v="1577" actId="478"/>
          <ac:spMkLst>
            <pc:docMk/>
            <pc:sldMk cId="1419966676" sldId="263"/>
            <ac:spMk id="8" creationId="{D7E52AF0-3E34-4EDC-CBD5-56C57D7B946B}"/>
          </ac:spMkLst>
        </pc:spChg>
        <pc:spChg chg="add mod">
          <ac:chgData name="Wang Luqi" userId="107d9aab8ac468fd" providerId="LiveId" clId="{D0E756D1-FDBE-4722-8F98-22E1967D3D80}" dt="2022-11-16T16:15:21.253" v="4020" actId="1076"/>
          <ac:spMkLst>
            <pc:docMk/>
            <pc:sldMk cId="1419966676" sldId="263"/>
            <ac:spMk id="9" creationId="{DA8B778D-DBF1-A009-7F6C-1198F7531A65}"/>
          </ac:spMkLst>
        </pc:spChg>
        <pc:spChg chg="add mod">
          <ac:chgData name="Wang Luqi" userId="107d9aab8ac468fd" providerId="LiveId" clId="{D0E756D1-FDBE-4722-8F98-22E1967D3D80}" dt="2022-11-15T16:15:52.375" v="2244" actId="1076"/>
          <ac:spMkLst>
            <pc:docMk/>
            <pc:sldMk cId="1419966676" sldId="263"/>
            <ac:spMk id="11" creationId="{D9F35B0F-ECA0-030D-4D74-372FA46EED94}"/>
          </ac:spMkLst>
        </pc:spChg>
        <pc:picChg chg="add mod">
          <ac:chgData name="Wang Luqi" userId="107d9aab8ac468fd" providerId="LiveId" clId="{D0E756D1-FDBE-4722-8F98-22E1967D3D80}" dt="2022-11-15T16:15:49.208" v="2243" actId="14100"/>
          <ac:picMkLst>
            <pc:docMk/>
            <pc:sldMk cId="1419966676" sldId="263"/>
            <ac:picMk id="10" creationId="{42478BA2-1F32-920B-6FAE-F6C718264159}"/>
          </ac:picMkLst>
        </pc:picChg>
      </pc:sldChg>
      <pc:sldChg chg="addSp delSp modSp add mod">
        <pc:chgData name="Wang Luqi" userId="107d9aab8ac468fd" providerId="LiveId" clId="{D0E756D1-FDBE-4722-8F98-22E1967D3D80}" dt="2022-11-15T16:19:06.243" v="2291" actId="14100"/>
        <pc:sldMkLst>
          <pc:docMk/>
          <pc:sldMk cId="4002598074" sldId="264"/>
        </pc:sldMkLst>
        <pc:spChg chg="add del mod">
          <ac:chgData name="Wang Luqi" userId="107d9aab8ac468fd" providerId="LiveId" clId="{D0E756D1-FDBE-4722-8F98-22E1967D3D80}" dt="2022-11-15T16:07:20.290" v="2196"/>
          <ac:spMkLst>
            <pc:docMk/>
            <pc:sldMk cId="4002598074" sldId="264"/>
            <ac:spMk id="3" creationId="{257638D6-3EF8-5603-0E5E-D49860FB49CC}"/>
          </ac:spMkLst>
        </pc:spChg>
        <pc:spChg chg="mod">
          <ac:chgData name="Wang Luqi" userId="107d9aab8ac468fd" providerId="LiveId" clId="{D0E756D1-FDBE-4722-8F98-22E1967D3D80}" dt="2022-11-15T16:16:51.107" v="2249" actId="1076"/>
          <ac:spMkLst>
            <pc:docMk/>
            <pc:sldMk cId="4002598074" sldId="264"/>
            <ac:spMk id="4" creationId="{889E4A6F-204F-A330-38B0-340BF92F426A}"/>
          </ac:spMkLst>
        </pc:spChg>
        <pc:spChg chg="mod">
          <ac:chgData name="Wang Luqi" userId="107d9aab8ac468fd" providerId="LiveId" clId="{D0E756D1-FDBE-4722-8F98-22E1967D3D80}" dt="2022-11-15T16:19:06.243" v="2291" actId="14100"/>
          <ac:spMkLst>
            <pc:docMk/>
            <pc:sldMk cId="4002598074" sldId="264"/>
            <ac:spMk id="9" creationId="{DA8B778D-DBF1-A009-7F6C-1198F7531A65}"/>
          </ac:spMkLst>
        </pc:spChg>
        <pc:spChg chg="del">
          <ac:chgData name="Wang Luqi" userId="107d9aab8ac468fd" providerId="LiveId" clId="{D0E756D1-FDBE-4722-8F98-22E1967D3D80}" dt="2022-11-15T16:07:30.077" v="2199" actId="478"/>
          <ac:spMkLst>
            <pc:docMk/>
            <pc:sldMk cId="4002598074" sldId="264"/>
            <ac:spMk id="11" creationId="{D9F35B0F-ECA0-030D-4D74-372FA46EED94}"/>
          </ac:spMkLst>
        </pc:spChg>
        <pc:picChg chg="add mod">
          <ac:chgData name="Wang Luqi" userId="107d9aab8ac468fd" providerId="LiveId" clId="{D0E756D1-FDBE-4722-8F98-22E1967D3D80}" dt="2022-11-15T16:16:59.650" v="2252" actId="1076"/>
          <ac:picMkLst>
            <pc:docMk/>
            <pc:sldMk cId="4002598074" sldId="264"/>
            <ac:picMk id="6" creationId="{44F4E9B0-566E-90F3-DAD5-F00F1B284056}"/>
          </ac:picMkLst>
        </pc:picChg>
        <pc:picChg chg="del">
          <ac:chgData name="Wang Luqi" userId="107d9aab8ac468fd" providerId="LiveId" clId="{D0E756D1-FDBE-4722-8F98-22E1967D3D80}" dt="2022-11-15T16:07:19.697" v="2195" actId="478"/>
          <ac:picMkLst>
            <pc:docMk/>
            <pc:sldMk cId="4002598074" sldId="264"/>
            <ac:picMk id="10" creationId="{42478BA2-1F32-920B-6FAE-F6C718264159}"/>
          </ac:picMkLst>
        </pc:picChg>
      </pc:sldChg>
      <pc:sldChg chg="addSp delSp modSp add del mod setBg delDesignElem">
        <pc:chgData name="Wang Luqi" userId="107d9aab8ac468fd" providerId="LiveId" clId="{D0E756D1-FDBE-4722-8F98-22E1967D3D80}" dt="2022-11-15T14:58:26.226" v="1534"/>
        <pc:sldMkLst>
          <pc:docMk/>
          <pc:sldMk cId="4190670312" sldId="264"/>
        </pc:sldMkLst>
        <pc:spChg chg="mod">
          <ac:chgData name="Wang Luqi" userId="107d9aab8ac468fd" providerId="LiveId" clId="{D0E756D1-FDBE-4722-8F98-22E1967D3D80}" dt="2022-11-15T14:58:26.226" v="1534"/>
          <ac:spMkLst>
            <pc:docMk/>
            <pc:sldMk cId="4190670312" sldId="264"/>
            <ac:spMk id="3" creationId="{41C0ACB8-F017-4FF4-9AF5-DDA855C7A11C}"/>
          </ac:spMkLst>
        </pc:spChg>
        <pc:spChg chg="add del">
          <ac:chgData name="Wang Luqi" userId="107d9aab8ac468fd" providerId="LiveId" clId="{D0E756D1-FDBE-4722-8F98-22E1967D3D80}" dt="2022-11-15T14:58:26.226" v="1534"/>
          <ac:spMkLst>
            <pc:docMk/>
            <pc:sldMk cId="4190670312" sldId="264"/>
            <ac:spMk id="20" creationId="{1660E788-AFA9-4A1B-9991-6AA74632A15B}"/>
          </ac:spMkLst>
        </pc:spChg>
        <pc:spChg chg="add del">
          <ac:chgData name="Wang Luqi" userId="107d9aab8ac468fd" providerId="LiveId" clId="{D0E756D1-FDBE-4722-8F98-22E1967D3D80}" dt="2022-11-15T14:58:26.226" v="1534"/>
          <ac:spMkLst>
            <pc:docMk/>
            <pc:sldMk cId="4190670312" sldId="264"/>
            <ac:spMk id="21" creationId="{867D4867-5BA7-4462-B2F6-A23F4A622AA7}"/>
          </ac:spMkLst>
        </pc:spChg>
      </pc:sldChg>
      <pc:sldChg chg="add del">
        <pc:chgData name="Wang Luqi" userId="107d9aab8ac468fd" providerId="LiveId" clId="{D0E756D1-FDBE-4722-8F98-22E1967D3D80}" dt="2022-11-15T16:17:30.577" v="2257" actId="47"/>
        <pc:sldMkLst>
          <pc:docMk/>
          <pc:sldMk cId="1111024697" sldId="265"/>
        </pc:sldMkLst>
      </pc:sldChg>
      <pc:sldChg chg="addSp delSp modSp add mod">
        <pc:chgData name="Wang Luqi" userId="107d9aab8ac468fd" providerId="LiveId" clId="{D0E756D1-FDBE-4722-8F98-22E1967D3D80}" dt="2022-11-15T16:18:57.329" v="2289" actId="20577"/>
        <pc:sldMkLst>
          <pc:docMk/>
          <pc:sldMk cId="4224924815" sldId="265"/>
        </pc:sldMkLst>
        <pc:spChg chg="add del mod">
          <ac:chgData name="Wang Luqi" userId="107d9aab8ac468fd" providerId="LiveId" clId="{D0E756D1-FDBE-4722-8F98-22E1967D3D80}" dt="2022-11-15T16:18:05.893" v="2263"/>
          <ac:spMkLst>
            <pc:docMk/>
            <pc:sldMk cId="4224924815" sldId="265"/>
            <ac:spMk id="7" creationId="{A50311D0-FA75-E3F2-CBB5-E53E483927F1}"/>
          </ac:spMkLst>
        </pc:spChg>
        <pc:spChg chg="mod">
          <ac:chgData name="Wang Luqi" userId="107d9aab8ac468fd" providerId="LiveId" clId="{D0E756D1-FDBE-4722-8F98-22E1967D3D80}" dt="2022-11-15T16:18:57.329" v="2289" actId="20577"/>
          <ac:spMkLst>
            <pc:docMk/>
            <pc:sldMk cId="4224924815" sldId="265"/>
            <ac:spMk id="9" creationId="{DA8B778D-DBF1-A009-7F6C-1198F7531A65}"/>
          </ac:spMkLst>
        </pc:spChg>
        <pc:picChg chg="add del mod">
          <ac:chgData name="Wang Luqi" userId="107d9aab8ac468fd" providerId="LiveId" clId="{D0E756D1-FDBE-4722-8F98-22E1967D3D80}" dt="2022-11-15T16:18:04.182" v="2262" actId="478"/>
          <ac:picMkLst>
            <pc:docMk/>
            <pc:sldMk cId="4224924815" sldId="265"/>
            <ac:picMk id="3" creationId="{AD4C5763-F79A-E3F5-EDE2-120847ADA895}"/>
          </ac:picMkLst>
        </pc:picChg>
        <pc:picChg chg="del">
          <ac:chgData name="Wang Luqi" userId="107d9aab8ac468fd" providerId="LiveId" clId="{D0E756D1-FDBE-4722-8F98-22E1967D3D80}" dt="2022-11-15T16:17:59.555" v="2261" actId="478"/>
          <ac:picMkLst>
            <pc:docMk/>
            <pc:sldMk cId="4224924815" sldId="265"/>
            <ac:picMk id="6" creationId="{44F4E9B0-566E-90F3-DAD5-F00F1B284056}"/>
          </ac:picMkLst>
        </pc:picChg>
        <pc:picChg chg="add mod">
          <ac:chgData name="Wang Luqi" userId="107d9aab8ac468fd" providerId="LiveId" clId="{D0E756D1-FDBE-4722-8F98-22E1967D3D80}" dt="2022-11-15T16:18:19.133" v="2267" actId="14100"/>
          <ac:picMkLst>
            <pc:docMk/>
            <pc:sldMk cId="4224924815" sldId="265"/>
            <ac:picMk id="10" creationId="{5AB6C25A-E8C8-C11B-E22F-C3160D743F40}"/>
          </ac:picMkLst>
        </pc:picChg>
      </pc:sldChg>
      <pc:sldChg chg="addSp delSp modSp add mod">
        <pc:chgData name="Wang Luqi" userId="107d9aab8ac468fd" providerId="LiveId" clId="{D0E756D1-FDBE-4722-8F98-22E1967D3D80}" dt="2022-11-15T16:20:03.065" v="2325" actId="14100"/>
        <pc:sldMkLst>
          <pc:docMk/>
          <pc:sldMk cId="1497121764" sldId="266"/>
        </pc:sldMkLst>
        <pc:spChg chg="add del mod">
          <ac:chgData name="Wang Luqi" userId="107d9aab8ac468fd" providerId="LiveId" clId="{D0E756D1-FDBE-4722-8F98-22E1967D3D80}" dt="2022-11-15T16:19:30.835" v="2294"/>
          <ac:spMkLst>
            <pc:docMk/>
            <pc:sldMk cId="1497121764" sldId="266"/>
            <ac:spMk id="3" creationId="{2150FCDB-4BA3-0085-4564-21747B4A2E1A}"/>
          </ac:spMkLst>
        </pc:spChg>
        <pc:spChg chg="mod">
          <ac:chgData name="Wang Luqi" userId="107d9aab8ac468fd" providerId="LiveId" clId="{D0E756D1-FDBE-4722-8F98-22E1967D3D80}" dt="2022-11-15T16:20:03.065" v="2325" actId="14100"/>
          <ac:spMkLst>
            <pc:docMk/>
            <pc:sldMk cId="1497121764" sldId="266"/>
            <ac:spMk id="9" creationId="{DA8B778D-DBF1-A009-7F6C-1198F7531A65}"/>
          </ac:spMkLst>
        </pc:spChg>
        <pc:picChg chg="del">
          <ac:chgData name="Wang Luqi" userId="107d9aab8ac468fd" providerId="LiveId" clId="{D0E756D1-FDBE-4722-8F98-22E1967D3D80}" dt="2022-11-15T16:19:14.244" v="2293" actId="478"/>
          <ac:picMkLst>
            <pc:docMk/>
            <pc:sldMk cId="1497121764" sldId="266"/>
            <ac:picMk id="6" creationId="{44F4E9B0-566E-90F3-DAD5-F00F1B284056}"/>
          </ac:picMkLst>
        </pc:picChg>
        <pc:picChg chg="add mod">
          <ac:chgData name="Wang Luqi" userId="107d9aab8ac468fd" providerId="LiveId" clId="{D0E756D1-FDBE-4722-8F98-22E1967D3D80}" dt="2022-11-15T16:19:45.847" v="2297" actId="14100"/>
          <ac:picMkLst>
            <pc:docMk/>
            <pc:sldMk cId="1497121764" sldId="266"/>
            <ac:picMk id="7" creationId="{8E1E3961-603A-BC1E-3994-A29EDA27DA42}"/>
          </ac:picMkLst>
        </pc:picChg>
      </pc:sldChg>
      <pc:sldChg chg="add del">
        <pc:chgData name="Wang Luqi" userId="107d9aab8ac468fd" providerId="LiveId" clId="{D0E756D1-FDBE-4722-8F98-22E1967D3D80}" dt="2022-11-15T16:17:28.855" v="2256" actId="47"/>
        <pc:sldMkLst>
          <pc:docMk/>
          <pc:sldMk cId="1609787321" sldId="266"/>
        </pc:sldMkLst>
      </pc:sldChg>
      <pc:sldChg chg="new del">
        <pc:chgData name="Wang Luqi" userId="107d9aab8ac468fd" providerId="LiveId" clId="{D0E756D1-FDBE-4722-8F98-22E1967D3D80}" dt="2022-11-15T17:10:08.638" v="2327" actId="680"/>
        <pc:sldMkLst>
          <pc:docMk/>
          <pc:sldMk cId="569252860" sldId="267"/>
        </pc:sldMkLst>
      </pc:sldChg>
      <pc:sldChg chg="addSp modSp new mod">
        <pc:chgData name="Wang Luqi" userId="107d9aab8ac468fd" providerId="LiveId" clId="{D0E756D1-FDBE-4722-8F98-22E1967D3D80}" dt="2022-11-16T10:42:25.337" v="2706" actId="20577"/>
        <pc:sldMkLst>
          <pc:docMk/>
          <pc:sldMk cId="2676562972" sldId="267"/>
        </pc:sldMkLst>
        <pc:spChg chg="mod">
          <ac:chgData name="Wang Luqi" userId="107d9aab8ac468fd" providerId="LiveId" clId="{D0E756D1-FDBE-4722-8F98-22E1967D3D80}" dt="2022-11-16T10:42:25.337" v="2706" actId="20577"/>
          <ac:spMkLst>
            <pc:docMk/>
            <pc:sldMk cId="2676562972" sldId="267"/>
            <ac:spMk id="2" creationId="{33C22773-E6A7-A466-5CD3-80129E67CC1F}"/>
          </ac:spMkLst>
        </pc:spChg>
        <pc:spChg chg="mod">
          <ac:chgData name="Wang Luqi" userId="107d9aab8ac468fd" providerId="LiveId" clId="{D0E756D1-FDBE-4722-8F98-22E1967D3D80}" dt="2022-11-15T17:13:15.950" v="2694" actId="20577"/>
          <ac:spMkLst>
            <pc:docMk/>
            <pc:sldMk cId="2676562972" sldId="267"/>
            <ac:spMk id="3" creationId="{D15F3076-73B0-2491-B91C-55CF4672CD0A}"/>
          </ac:spMkLst>
        </pc:spChg>
        <pc:picChg chg="add mod">
          <ac:chgData name="Wang Luqi" userId="107d9aab8ac468fd" providerId="LiveId" clId="{D0E756D1-FDBE-4722-8F98-22E1967D3D80}" dt="2022-11-15T17:19:14.890" v="2704" actId="1076"/>
          <ac:picMkLst>
            <pc:docMk/>
            <pc:sldMk cId="2676562972" sldId="267"/>
            <ac:picMk id="5" creationId="{6CA3A69A-14B3-446C-E5A6-E7DDEBB66F5D}"/>
          </ac:picMkLst>
        </pc:picChg>
      </pc:sldChg>
      <pc:sldChg chg="addSp modSp new mod">
        <pc:chgData name="Wang Luqi" userId="107d9aab8ac468fd" providerId="LiveId" clId="{D0E756D1-FDBE-4722-8F98-22E1967D3D80}" dt="2022-11-16T11:34:58.559" v="3076" actId="1076"/>
        <pc:sldMkLst>
          <pc:docMk/>
          <pc:sldMk cId="1177070102" sldId="268"/>
        </pc:sldMkLst>
        <pc:spChg chg="mod">
          <ac:chgData name="Wang Luqi" userId="107d9aab8ac468fd" providerId="LiveId" clId="{D0E756D1-FDBE-4722-8F98-22E1967D3D80}" dt="2022-11-16T11:34:43.079" v="3073" actId="1076"/>
          <ac:spMkLst>
            <pc:docMk/>
            <pc:sldMk cId="1177070102" sldId="268"/>
            <ac:spMk id="2" creationId="{E92DB3C5-1876-2A3B-1C23-EA7680DE2A8C}"/>
          </ac:spMkLst>
        </pc:spChg>
        <pc:spChg chg="mod">
          <ac:chgData name="Wang Luqi" userId="107d9aab8ac468fd" providerId="LiveId" clId="{D0E756D1-FDBE-4722-8F98-22E1967D3D80}" dt="2022-11-16T11:34:53.608" v="3075" actId="1076"/>
          <ac:spMkLst>
            <pc:docMk/>
            <pc:sldMk cId="1177070102" sldId="268"/>
            <ac:spMk id="3" creationId="{6A141E26-AC9F-19CC-6D04-39188905C139}"/>
          </ac:spMkLst>
        </pc:spChg>
        <pc:picChg chg="add mod">
          <ac:chgData name="Wang Luqi" userId="107d9aab8ac468fd" providerId="LiveId" clId="{D0E756D1-FDBE-4722-8F98-22E1967D3D80}" dt="2022-11-16T11:34:29.640" v="3070" actId="1076"/>
          <ac:picMkLst>
            <pc:docMk/>
            <pc:sldMk cId="1177070102" sldId="268"/>
            <ac:picMk id="4" creationId="{DE35ED7E-0624-2347-7EBE-F94ADA561FAB}"/>
          </ac:picMkLst>
        </pc:picChg>
        <pc:picChg chg="add mod">
          <ac:chgData name="Wang Luqi" userId="107d9aab8ac468fd" providerId="LiveId" clId="{D0E756D1-FDBE-4722-8F98-22E1967D3D80}" dt="2022-11-16T11:34:58.559" v="3076" actId="1076"/>
          <ac:picMkLst>
            <pc:docMk/>
            <pc:sldMk cId="1177070102" sldId="268"/>
            <ac:picMk id="5" creationId="{5DBD0C46-1F2E-E025-A926-9AA1EE552BB6}"/>
          </ac:picMkLst>
        </pc:picChg>
      </pc:sldChg>
      <pc:sldChg chg="addSp modSp new mod">
        <pc:chgData name="Wang Luqi" userId="107d9aab8ac468fd" providerId="LiveId" clId="{D0E756D1-FDBE-4722-8F98-22E1967D3D80}" dt="2022-11-16T11:49:03.388" v="3269" actId="1076"/>
        <pc:sldMkLst>
          <pc:docMk/>
          <pc:sldMk cId="1713865218" sldId="269"/>
        </pc:sldMkLst>
        <pc:spChg chg="mod">
          <ac:chgData name="Wang Luqi" userId="107d9aab8ac468fd" providerId="LiveId" clId="{D0E756D1-FDBE-4722-8F98-22E1967D3D80}" dt="2022-11-16T11:45:55.289" v="3256" actId="1076"/>
          <ac:spMkLst>
            <pc:docMk/>
            <pc:sldMk cId="1713865218" sldId="269"/>
            <ac:spMk id="2" creationId="{6FFCE30F-4D31-E0AD-28AC-F574D24A63C8}"/>
          </ac:spMkLst>
        </pc:spChg>
        <pc:spChg chg="mod">
          <ac:chgData name="Wang Luqi" userId="107d9aab8ac468fd" providerId="LiveId" clId="{D0E756D1-FDBE-4722-8F98-22E1967D3D80}" dt="2022-11-16T11:48:55.020" v="3266" actId="20577"/>
          <ac:spMkLst>
            <pc:docMk/>
            <pc:sldMk cId="1713865218" sldId="269"/>
            <ac:spMk id="3" creationId="{99CFB1F4-041A-B663-C230-E360BBF5C747}"/>
          </ac:spMkLst>
        </pc:spChg>
        <pc:picChg chg="add mod">
          <ac:chgData name="Wang Luqi" userId="107d9aab8ac468fd" providerId="LiveId" clId="{D0E756D1-FDBE-4722-8F98-22E1967D3D80}" dt="2022-11-16T11:49:03.388" v="3269" actId="1076"/>
          <ac:picMkLst>
            <pc:docMk/>
            <pc:sldMk cId="1713865218" sldId="269"/>
            <ac:picMk id="4" creationId="{C089D8A8-91E9-12F9-A700-9E790A5E1E2E}"/>
          </ac:picMkLst>
        </pc:picChg>
        <pc:picChg chg="add mod">
          <ac:chgData name="Wang Luqi" userId="107d9aab8ac468fd" providerId="LiveId" clId="{D0E756D1-FDBE-4722-8F98-22E1967D3D80}" dt="2022-11-16T11:46:38.391" v="3265" actId="14100"/>
          <ac:picMkLst>
            <pc:docMk/>
            <pc:sldMk cId="1713865218" sldId="269"/>
            <ac:picMk id="5" creationId="{C267E743-F1D3-85AC-38CB-6C376A9B0D2E}"/>
          </ac:picMkLst>
        </pc:picChg>
      </pc:sldChg>
      <pc:sldChg chg="modSp new mod">
        <pc:chgData name="Wang Luqi" userId="107d9aab8ac468fd" providerId="LiveId" clId="{D0E756D1-FDBE-4722-8F98-22E1967D3D80}" dt="2022-11-16T11:56:39.693" v="3702" actId="20577"/>
        <pc:sldMkLst>
          <pc:docMk/>
          <pc:sldMk cId="3474393992" sldId="270"/>
        </pc:sldMkLst>
        <pc:spChg chg="mod">
          <ac:chgData name="Wang Luqi" userId="107d9aab8ac468fd" providerId="LiveId" clId="{D0E756D1-FDBE-4722-8F98-22E1967D3D80}" dt="2022-11-16T11:51:27.269" v="3271"/>
          <ac:spMkLst>
            <pc:docMk/>
            <pc:sldMk cId="3474393992" sldId="270"/>
            <ac:spMk id="2" creationId="{9FE448D2-4C19-0E56-E0B6-42FB32FBD608}"/>
          </ac:spMkLst>
        </pc:spChg>
        <pc:spChg chg="mod">
          <ac:chgData name="Wang Luqi" userId="107d9aab8ac468fd" providerId="LiveId" clId="{D0E756D1-FDBE-4722-8F98-22E1967D3D80}" dt="2022-11-16T11:56:39.693" v="3702" actId="20577"/>
          <ac:spMkLst>
            <pc:docMk/>
            <pc:sldMk cId="3474393992" sldId="270"/>
            <ac:spMk id="3" creationId="{65CA5588-7C9F-68B8-72A5-08E4112F2E33}"/>
          </ac:spMkLst>
        </pc:spChg>
      </pc:sldChg>
      <pc:sldChg chg="modSp new del mod">
        <pc:chgData name="Wang Luqi" userId="107d9aab8ac468fd" providerId="LiveId" clId="{D0E756D1-FDBE-4722-8F98-22E1967D3D80}" dt="2022-11-16T13:07:33.700" v="3754" actId="47"/>
        <pc:sldMkLst>
          <pc:docMk/>
          <pc:sldMk cId="387491570" sldId="271"/>
        </pc:sldMkLst>
        <pc:spChg chg="mod">
          <ac:chgData name="Wang Luqi" userId="107d9aab8ac468fd" providerId="LiveId" clId="{D0E756D1-FDBE-4722-8F98-22E1967D3D80}" dt="2022-11-16T13:06:59.734" v="3752" actId="20577"/>
          <ac:spMkLst>
            <pc:docMk/>
            <pc:sldMk cId="387491570" sldId="271"/>
            <ac:spMk id="2" creationId="{2CBCF051-B8BE-84D2-FA67-01E5F55990C3}"/>
          </ac:spMkLst>
        </pc:spChg>
      </pc:sldChg>
      <pc:sldChg chg="addSp delSp modSp add mod">
        <pc:chgData name="Wang Luqi" userId="107d9aab8ac468fd" providerId="LiveId" clId="{D0E756D1-FDBE-4722-8F98-22E1967D3D80}" dt="2022-11-16T16:52:12.772" v="4721" actId="20577"/>
        <pc:sldMkLst>
          <pc:docMk/>
          <pc:sldMk cId="2095788844" sldId="272"/>
        </pc:sldMkLst>
        <pc:spChg chg="add del mod">
          <ac:chgData name="Wang Luqi" userId="107d9aab8ac468fd" providerId="LiveId" clId="{D0E756D1-FDBE-4722-8F98-22E1967D3D80}" dt="2022-11-16T13:08:51.905" v="3868"/>
          <ac:spMkLst>
            <pc:docMk/>
            <pc:sldMk cId="2095788844" sldId="272"/>
            <ac:spMk id="3" creationId="{1036DEEB-2A4A-7306-EAAF-B724E0CE79BF}"/>
          </ac:spMkLst>
        </pc:spChg>
        <pc:spChg chg="mod">
          <ac:chgData name="Wang Luqi" userId="107d9aab8ac468fd" providerId="LiveId" clId="{D0E756D1-FDBE-4722-8F98-22E1967D3D80}" dt="2022-11-16T16:50:32.195" v="4547" actId="1076"/>
          <ac:spMkLst>
            <pc:docMk/>
            <pc:sldMk cId="2095788844" sldId="272"/>
            <ac:spMk id="4" creationId="{889E4A6F-204F-A330-38B0-340BF92F426A}"/>
          </ac:spMkLst>
        </pc:spChg>
        <pc:spChg chg="add mod">
          <ac:chgData name="Wang Luqi" userId="107d9aab8ac468fd" providerId="LiveId" clId="{D0E756D1-FDBE-4722-8F98-22E1967D3D80}" dt="2022-11-16T16:52:12.772" v="4721" actId="20577"/>
          <ac:spMkLst>
            <pc:docMk/>
            <pc:sldMk cId="2095788844" sldId="272"/>
            <ac:spMk id="6" creationId="{1ADCF9EF-A07D-994F-FECF-486E6C4AD21A}"/>
          </ac:spMkLst>
        </pc:spChg>
        <pc:spChg chg="mod">
          <ac:chgData name="Wang Luqi" userId="107d9aab8ac468fd" providerId="LiveId" clId="{D0E756D1-FDBE-4722-8F98-22E1967D3D80}" dt="2022-11-16T16:50:35.197" v="4548" actId="1076"/>
          <ac:spMkLst>
            <pc:docMk/>
            <pc:sldMk cId="2095788844" sldId="272"/>
            <ac:spMk id="9" creationId="{DA8B778D-DBF1-A009-7F6C-1198F7531A65}"/>
          </ac:spMkLst>
        </pc:spChg>
        <pc:picChg chg="add mod">
          <ac:chgData name="Wang Luqi" userId="107d9aab8ac468fd" providerId="LiveId" clId="{D0E756D1-FDBE-4722-8F98-22E1967D3D80}" dt="2022-11-16T13:09:04.760" v="3872" actId="1076"/>
          <ac:picMkLst>
            <pc:docMk/>
            <pc:sldMk cId="2095788844" sldId="272"/>
            <ac:picMk id="5" creationId="{6E228F14-4CB2-91FB-7E6B-73CC89E1C31D}"/>
          </ac:picMkLst>
        </pc:picChg>
        <pc:picChg chg="del">
          <ac:chgData name="Wang Luqi" userId="107d9aab8ac468fd" providerId="LiveId" clId="{D0E756D1-FDBE-4722-8F98-22E1967D3D80}" dt="2022-11-16T13:08:44.839" v="3867" actId="478"/>
          <ac:picMkLst>
            <pc:docMk/>
            <pc:sldMk cId="2095788844" sldId="272"/>
            <ac:picMk id="7" creationId="{8E1E3961-603A-BC1E-3994-A29EDA27DA42}"/>
          </ac:picMkLst>
        </pc:picChg>
      </pc:sldChg>
      <pc:sldChg chg="addSp modSp new mod">
        <pc:chgData name="Wang Luqi" userId="107d9aab8ac468fd" providerId="LiveId" clId="{D0E756D1-FDBE-4722-8F98-22E1967D3D80}" dt="2022-11-16T16:31:47.889" v="4323" actId="14100"/>
        <pc:sldMkLst>
          <pc:docMk/>
          <pc:sldMk cId="54307127" sldId="273"/>
        </pc:sldMkLst>
        <pc:spChg chg="mod">
          <ac:chgData name="Wang Luqi" userId="107d9aab8ac468fd" providerId="LiveId" clId="{D0E756D1-FDBE-4722-8F98-22E1967D3D80}" dt="2022-11-16T16:18:13.081" v="4174" actId="20577"/>
          <ac:spMkLst>
            <pc:docMk/>
            <pc:sldMk cId="54307127" sldId="273"/>
            <ac:spMk id="2" creationId="{E7194AAC-CD63-D82F-0B1D-EA4254BA8723}"/>
          </ac:spMkLst>
        </pc:spChg>
        <pc:spChg chg="mod">
          <ac:chgData name="Wang Luqi" userId="107d9aab8ac468fd" providerId="LiveId" clId="{D0E756D1-FDBE-4722-8F98-22E1967D3D80}" dt="2022-11-16T16:31:03.052" v="4316" actId="20577"/>
          <ac:spMkLst>
            <pc:docMk/>
            <pc:sldMk cId="54307127" sldId="273"/>
            <ac:spMk id="3" creationId="{0D2855B9-94D8-0529-F7D3-A32704E13D9C}"/>
          </ac:spMkLst>
        </pc:spChg>
        <pc:picChg chg="add mod">
          <ac:chgData name="Wang Luqi" userId="107d9aab8ac468fd" providerId="LiveId" clId="{D0E756D1-FDBE-4722-8F98-22E1967D3D80}" dt="2022-11-16T16:31:42.240" v="4322" actId="14100"/>
          <ac:picMkLst>
            <pc:docMk/>
            <pc:sldMk cId="54307127" sldId="273"/>
            <ac:picMk id="4" creationId="{CDC276DE-A319-E3C4-FE6F-7F2F0C5FECEA}"/>
          </ac:picMkLst>
        </pc:picChg>
        <pc:picChg chg="add mod">
          <ac:chgData name="Wang Luqi" userId="107d9aab8ac468fd" providerId="LiveId" clId="{D0E756D1-FDBE-4722-8F98-22E1967D3D80}" dt="2022-11-16T16:31:47.889" v="4323" actId="14100"/>
          <ac:picMkLst>
            <pc:docMk/>
            <pc:sldMk cId="54307127" sldId="273"/>
            <ac:picMk id="5" creationId="{A500211A-FE6A-415A-9632-47C44B4D9369}"/>
          </ac:picMkLst>
        </pc:picChg>
      </pc:sldChg>
      <pc:sldChg chg="new del">
        <pc:chgData name="Wang Luqi" userId="107d9aab8ac468fd" providerId="LiveId" clId="{D0E756D1-FDBE-4722-8F98-22E1967D3D80}" dt="2022-11-16T13:11:48.959" v="3874" actId="47"/>
        <pc:sldMkLst>
          <pc:docMk/>
          <pc:sldMk cId="576338800" sldId="273"/>
        </pc:sldMkLst>
      </pc:sldChg>
      <pc:sldChg chg="new del">
        <pc:chgData name="Wang Luqi" userId="107d9aab8ac468fd" providerId="LiveId" clId="{D0E756D1-FDBE-4722-8F98-22E1967D3D80}" dt="2022-11-16T16:13:42.067" v="3876" actId="47"/>
        <pc:sldMkLst>
          <pc:docMk/>
          <pc:sldMk cId="4249727510" sldId="273"/>
        </pc:sldMkLst>
      </pc:sldChg>
      <pc:sldChg chg="new del">
        <pc:chgData name="Wang Luqi" userId="107d9aab8ac468fd" providerId="LiveId" clId="{D0E756D1-FDBE-4722-8F98-22E1967D3D80}" dt="2022-11-16T16:35:21.459" v="4325" actId="47"/>
        <pc:sldMkLst>
          <pc:docMk/>
          <pc:sldMk cId="1686902619" sldId="274"/>
        </pc:sldMkLst>
      </pc:sldChg>
      <pc:sldChg chg="addSp delSp modSp add mod">
        <pc:chgData name="Wang Luqi" userId="107d9aab8ac468fd" providerId="LiveId" clId="{D0E756D1-FDBE-4722-8F98-22E1967D3D80}" dt="2022-11-16T16:37:28.088" v="4424" actId="1076"/>
        <pc:sldMkLst>
          <pc:docMk/>
          <pc:sldMk cId="4247945205" sldId="274"/>
        </pc:sldMkLst>
        <pc:spChg chg="add del mod">
          <ac:chgData name="Wang Luqi" userId="107d9aab8ac468fd" providerId="LiveId" clId="{D0E756D1-FDBE-4722-8F98-22E1967D3D80}" dt="2022-11-16T16:36:45.499" v="4417" actId="478"/>
          <ac:spMkLst>
            <pc:docMk/>
            <pc:sldMk cId="4247945205" sldId="274"/>
            <ac:spMk id="3" creationId="{CF4B8679-5244-2812-F544-DE5879BE0F43}"/>
          </ac:spMkLst>
        </pc:spChg>
        <pc:spChg chg="add del mod">
          <ac:chgData name="Wang Luqi" userId="107d9aab8ac468fd" providerId="LiveId" clId="{D0E756D1-FDBE-4722-8F98-22E1967D3D80}" dt="2022-11-16T16:37:14.211" v="4419"/>
          <ac:spMkLst>
            <pc:docMk/>
            <pc:sldMk cId="4247945205" sldId="274"/>
            <ac:spMk id="7" creationId="{8C32CE57-0B6C-821B-1B85-03355255CB47}"/>
          </ac:spMkLst>
        </pc:spChg>
        <pc:spChg chg="mod">
          <ac:chgData name="Wang Luqi" userId="107d9aab8ac468fd" providerId="LiveId" clId="{D0E756D1-FDBE-4722-8F98-22E1967D3D80}" dt="2022-11-16T16:36:50.156" v="4418" actId="1076"/>
          <ac:spMkLst>
            <pc:docMk/>
            <pc:sldMk cId="4247945205" sldId="274"/>
            <ac:spMk id="9" creationId="{DA8B778D-DBF1-A009-7F6C-1198F7531A65}"/>
          </ac:spMkLst>
        </pc:spChg>
        <pc:picChg chg="del">
          <ac:chgData name="Wang Luqi" userId="107d9aab8ac468fd" providerId="LiveId" clId="{D0E756D1-FDBE-4722-8F98-22E1967D3D80}" dt="2022-11-16T16:35:38.450" v="4375" actId="478"/>
          <ac:picMkLst>
            <pc:docMk/>
            <pc:sldMk cId="4247945205" sldId="274"/>
            <ac:picMk id="5" creationId="{6E228F14-4CB2-91FB-7E6B-73CC89E1C31D}"/>
          </ac:picMkLst>
        </pc:picChg>
        <pc:picChg chg="add mod">
          <ac:chgData name="Wang Luqi" userId="107d9aab8ac468fd" providerId="LiveId" clId="{D0E756D1-FDBE-4722-8F98-22E1967D3D80}" dt="2022-11-16T16:37:28.088" v="4424" actId="1076"/>
          <ac:picMkLst>
            <pc:docMk/>
            <pc:sldMk cId="4247945205" sldId="274"/>
            <ac:picMk id="8" creationId="{DFE6FD82-E51F-2391-E495-01CCDAAC04AB}"/>
          </ac:picMkLst>
        </pc:picChg>
      </pc:sldChg>
      <pc:sldChg chg="new del">
        <pc:chgData name="Wang Luqi" userId="107d9aab8ac468fd" providerId="LiveId" clId="{D0E756D1-FDBE-4722-8F98-22E1967D3D80}" dt="2022-11-16T22:09:06.682" v="4888" actId="47"/>
        <pc:sldMkLst>
          <pc:docMk/>
          <pc:sldMk cId="1171804435" sldId="275"/>
        </pc:sldMkLst>
      </pc:sldChg>
      <pc:sldChg chg="addSp delSp modSp add mod ord">
        <pc:chgData name="Wang Luqi" userId="107d9aab8ac468fd" providerId="LiveId" clId="{D0E756D1-FDBE-4722-8F98-22E1967D3D80}" dt="2022-11-16T16:53:42.074" v="4727" actId="14100"/>
        <pc:sldMkLst>
          <pc:docMk/>
          <pc:sldMk cId="485358680" sldId="276"/>
        </pc:sldMkLst>
        <pc:spChg chg="add del mod">
          <ac:chgData name="Wang Luqi" userId="107d9aab8ac468fd" providerId="LiveId" clId="{D0E756D1-FDBE-4722-8F98-22E1967D3D80}" dt="2022-11-16T16:45:10.803" v="4488" actId="478"/>
          <ac:spMkLst>
            <pc:docMk/>
            <pc:sldMk cId="485358680" sldId="276"/>
            <ac:spMk id="3" creationId="{CA723423-78DF-C1F7-E445-CEC389C82DC7}"/>
          </ac:spMkLst>
        </pc:spChg>
        <pc:spChg chg="mod">
          <ac:chgData name="Wang Luqi" userId="107d9aab8ac468fd" providerId="LiveId" clId="{D0E756D1-FDBE-4722-8F98-22E1967D3D80}" dt="2022-11-16T16:46:28.936" v="4505" actId="1076"/>
          <ac:spMkLst>
            <pc:docMk/>
            <pc:sldMk cId="485358680" sldId="276"/>
            <ac:spMk id="9" creationId="{DA8B778D-DBF1-A009-7F6C-1198F7531A65}"/>
          </ac:spMkLst>
        </pc:spChg>
        <pc:picChg chg="add mod">
          <ac:chgData name="Wang Luqi" userId="107d9aab8ac468fd" providerId="LiveId" clId="{D0E756D1-FDBE-4722-8F98-22E1967D3D80}" dt="2022-11-16T16:53:39.641" v="4726" actId="14100"/>
          <ac:picMkLst>
            <pc:docMk/>
            <pc:sldMk cId="485358680" sldId="276"/>
            <ac:picMk id="5" creationId="{81E42747-7BB8-BE78-9B00-E8ADF967ACFD}"/>
          </ac:picMkLst>
        </pc:picChg>
        <pc:picChg chg="add mod">
          <ac:chgData name="Wang Luqi" userId="107d9aab8ac468fd" providerId="LiveId" clId="{D0E756D1-FDBE-4722-8F98-22E1967D3D80}" dt="2022-11-16T16:53:42.074" v="4727" actId="14100"/>
          <ac:picMkLst>
            <pc:docMk/>
            <pc:sldMk cId="485358680" sldId="276"/>
            <ac:picMk id="6" creationId="{FB0179DF-7D2B-EB18-7211-FDE36974D915}"/>
          </ac:picMkLst>
        </pc:picChg>
        <pc:picChg chg="add mod">
          <ac:chgData name="Wang Luqi" userId="107d9aab8ac468fd" providerId="LiveId" clId="{D0E756D1-FDBE-4722-8F98-22E1967D3D80}" dt="2022-11-16T16:46:51.654" v="4513" actId="1076"/>
          <ac:picMkLst>
            <pc:docMk/>
            <pc:sldMk cId="485358680" sldId="276"/>
            <ac:picMk id="7" creationId="{CBC1E896-C547-CB70-442D-28BF6E82EE92}"/>
          </ac:picMkLst>
        </pc:picChg>
        <pc:picChg chg="del">
          <ac:chgData name="Wang Luqi" userId="107d9aab8ac468fd" providerId="LiveId" clId="{D0E756D1-FDBE-4722-8F98-22E1967D3D80}" dt="2022-11-16T16:44:59.468" v="4487" actId="478"/>
          <ac:picMkLst>
            <pc:docMk/>
            <pc:sldMk cId="485358680" sldId="276"/>
            <ac:picMk id="8" creationId="{DFE6FD82-E51F-2391-E495-01CCDAAC04AB}"/>
          </ac:picMkLst>
        </pc:picChg>
        <pc:picChg chg="add mod">
          <ac:chgData name="Wang Luqi" userId="107d9aab8ac468fd" providerId="LiveId" clId="{D0E756D1-FDBE-4722-8F98-22E1967D3D80}" dt="2022-11-16T16:46:36.044" v="4508" actId="1076"/>
          <ac:picMkLst>
            <pc:docMk/>
            <pc:sldMk cId="485358680" sldId="276"/>
            <ac:picMk id="10" creationId="{96795871-29F6-ACFA-DB49-C6617504A70A}"/>
          </ac:picMkLst>
        </pc:picChg>
      </pc:sldChg>
      <pc:sldChg chg="addSp delSp modSp add mod ord modAnim">
        <pc:chgData name="Wang Luqi" userId="107d9aab8ac468fd" providerId="LiveId" clId="{D0E756D1-FDBE-4722-8F98-22E1967D3D80}" dt="2022-11-16T20:00:27.031" v="4851"/>
        <pc:sldMkLst>
          <pc:docMk/>
          <pc:sldMk cId="3514330225" sldId="277"/>
        </pc:sldMkLst>
        <pc:spChg chg="add mod">
          <ac:chgData name="Wang Luqi" userId="107d9aab8ac468fd" providerId="LiveId" clId="{D0E756D1-FDBE-4722-8F98-22E1967D3D80}" dt="2022-11-16T16:58:38.873" v="4849" actId="20577"/>
          <ac:spMkLst>
            <pc:docMk/>
            <pc:sldMk cId="3514330225" sldId="277"/>
            <ac:spMk id="2" creationId="{D77C8815-6BB4-B59B-B735-9ECAF7F6CAFB}"/>
          </ac:spMkLst>
        </pc:spChg>
        <pc:spChg chg="mod">
          <ac:chgData name="Wang Luqi" userId="107d9aab8ac468fd" providerId="LiveId" clId="{D0E756D1-FDBE-4722-8F98-22E1967D3D80}" dt="2022-11-16T16:54:11.894" v="4728" actId="1076"/>
          <ac:spMkLst>
            <pc:docMk/>
            <pc:sldMk cId="3514330225" sldId="277"/>
            <ac:spMk id="9" creationId="{DA8B778D-DBF1-A009-7F6C-1198F7531A65}"/>
          </ac:spMkLst>
        </pc:spChg>
        <pc:picChg chg="add mod">
          <ac:chgData name="Wang Luqi" userId="107d9aab8ac468fd" providerId="LiveId" clId="{D0E756D1-FDBE-4722-8F98-22E1967D3D80}" dt="2022-11-16T16:56:04.160" v="4841" actId="14100"/>
          <ac:picMkLst>
            <pc:docMk/>
            <pc:sldMk cId="3514330225" sldId="277"/>
            <ac:picMk id="3" creationId="{C6D3274E-979F-C572-37CF-76F98F52ED75}"/>
          </ac:picMkLst>
        </pc:picChg>
        <pc:picChg chg="del">
          <ac:chgData name="Wang Luqi" userId="107d9aab8ac468fd" providerId="LiveId" clId="{D0E756D1-FDBE-4722-8F98-22E1967D3D80}" dt="2022-11-16T16:47:59.529" v="4543" actId="478"/>
          <ac:picMkLst>
            <pc:docMk/>
            <pc:sldMk cId="3514330225" sldId="277"/>
            <ac:picMk id="5" creationId="{81E42747-7BB8-BE78-9B00-E8ADF967ACFD}"/>
          </ac:picMkLst>
        </pc:picChg>
        <pc:picChg chg="del">
          <ac:chgData name="Wang Luqi" userId="107d9aab8ac468fd" providerId="LiveId" clId="{D0E756D1-FDBE-4722-8F98-22E1967D3D80}" dt="2022-11-16T16:48:00.904" v="4544" actId="478"/>
          <ac:picMkLst>
            <pc:docMk/>
            <pc:sldMk cId="3514330225" sldId="277"/>
            <ac:picMk id="6" creationId="{FB0179DF-7D2B-EB18-7211-FDE36974D915}"/>
          </ac:picMkLst>
        </pc:picChg>
        <pc:picChg chg="del">
          <ac:chgData name="Wang Luqi" userId="107d9aab8ac468fd" providerId="LiveId" clId="{D0E756D1-FDBE-4722-8F98-22E1967D3D80}" dt="2022-11-16T16:48:03.647" v="4546" actId="478"/>
          <ac:picMkLst>
            <pc:docMk/>
            <pc:sldMk cId="3514330225" sldId="277"/>
            <ac:picMk id="7" creationId="{CBC1E896-C547-CB70-442D-28BF6E82EE92}"/>
          </ac:picMkLst>
        </pc:picChg>
        <pc:picChg chg="add mod ord">
          <ac:chgData name="Wang Luqi" userId="107d9aab8ac468fd" providerId="LiveId" clId="{D0E756D1-FDBE-4722-8F98-22E1967D3D80}" dt="2022-11-16T16:58:17.803" v="4846" actId="166"/>
          <ac:picMkLst>
            <pc:docMk/>
            <pc:sldMk cId="3514330225" sldId="277"/>
            <ac:picMk id="8" creationId="{951DEC02-1654-1693-D397-F4BE8E2D2EA1}"/>
          </ac:picMkLst>
        </pc:picChg>
        <pc:picChg chg="del">
          <ac:chgData name="Wang Luqi" userId="107d9aab8ac468fd" providerId="LiveId" clId="{D0E756D1-FDBE-4722-8F98-22E1967D3D80}" dt="2022-11-16T16:48:02.281" v="4545" actId="478"/>
          <ac:picMkLst>
            <pc:docMk/>
            <pc:sldMk cId="3514330225" sldId="277"/>
            <ac:picMk id="10" creationId="{96795871-29F6-ACFA-DB49-C6617504A70A}"/>
          </ac:picMkLst>
        </pc:picChg>
      </pc:sldChg>
      <pc:sldChg chg="addSp delSp modSp add mod">
        <pc:chgData name="Wang Luqi" userId="107d9aab8ac468fd" providerId="LiveId" clId="{D0E756D1-FDBE-4722-8F98-22E1967D3D80}" dt="2022-11-16T22:09:15.977" v="4890" actId="1076"/>
        <pc:sldMkLst>
          <pc:docMk/>
          <pc:sldMk cId="3178784638" sldId="278"/>
        </pc:sldMkLst>
        <pc:spChg chg="add del mod">
          <ac:chgData name="Wang Luqi" userId="107d9aab8ac468fd" providerId="LiveId" clId="{D0E756D1-FDBE-4722-8F98-22E1967D3D80}" dt="2022-11-16T22:08:37.126" v="4856"/>
          <ac:spMkLst>
            <pc:docMk/>
            <pc:sldMk cId="3178784638" sldId="278"/>
            <ac:spMk id="2" creationId="{010E04F1-E359-9D5D-37ED-C0197EB59AFA}"/>
          </ac:spMkLst>
        </pc:spChg>
        <pc:spChg chg="mod">
          <ac:chgData name="Wang Luqi" userId="107d9aab8ac468fd" providerId="LiveId" clId="{D0E756D1-FDBE-4722-8F98-22E1967D3D80}" dt="2022-11-16T22:09:12.090" v="4889" actId="1076"/>
          <ac:spMkLst>
            <pc:docMk/>
            <pc:sldMk cId="3178784638" sldId="278"/>
            <ac:spMk id="4" creationId="{889E4A6F-204F-A330-38B0-340BF92F426A}"/>
          </ac:spMkLst>
        </pc:spChg>
        <pc:spChg chg="add del mod">
          <ac:chgData name="Wang Luqi" userId="107d9aab8ac468fd" providerId="LiveId" clId="{D0E756D1-FDBE-4722-8F98-22E1967D3D80}" dt="2022-11-16T22:08:36.486" v="4855" actId="478"/>
          <ac:spMkLst>
            <pc:docMk/>
            <pc:sldMk cId="3178784638" sldId="278"/>
            <ac:spMk id="5" creationId="{2F21B5B9-2920-A92B-F585-EDBFF8A0DDB7}"/>
          </ac:spMkLst>
        </pc:spChg>
        <pc:spChg chg="add del mod">
          <ac:chgData name="Wang Luqi" userId="107d9aab8ac468fd" providerId="LiveId" clId="{D0E756D1-FDBE-4722-8F98-22E1967D3D80}" dt="2022-11-16T22:08:52.404" v="4880"/>
          <ac:spMkLst>
            <pc:docMk/>
            <pc:sldMk cId="3178784638" sldId="278"/>
            <ac:spMk id="7" creationId="{956FD5B3-4208-962C-AB22-F5F040007DA0}"/>
          </ac:spMkLst>
        </pc:spChg>
        <pc:spChg chg="mod">
          <ac:chgData name="Wang Luqi" userId="107d9aab8ac468fd" providerId="LiveId" clId="{D0E756D1-FDBE-4722-8F98-22E1967D3D80}" dt="2022-11-16T22:09:15.977" v="4890" actId="1076"/>
          <ac:spMkLst>
            <pc:docMk/>
            <pc:sldMk cId="3178784638" sldId="278"/>
            <ac:spMk id="9" creationId="{DA8B778D-DBF1-A009-7F6C-1198F7531A65}"/>
          </ac:spMkLst>
        </pc:spChg>
        <pc:picChg chg="del">
          <ac:chgData name="Wang Luqi" userId="107d9aab8ac468fd" providerId="LiveId" clId="{D0E756D1-FDBE-4722-8F98-22E1967D3D80}" dt="2022-11-16T22:08:46.555" v="4879" actId="478"/>
          <ac:picMkLst>
            <pc:docMk/>
            <pc:sldMk cId="3178784638" sldId="278"/>
            <ac:picMk id="8" creationId="{DFE6FD82-E51F-2391-E495-01CCDAAC04AB}"/>
          </ac:picMkLst>
        </pc:picChg>
        <pc:picChg chg="add mod">
          <ac:chgData name="Wang Luqi" userId="107d9aab8ac468fd" providerId="LiveId" clId="{D0E756D1-FDBE-4722-8F98-22E1967D3D80}" dt="2022-11-16T22:08:59.739" v="4883" actId="1076"/>
          <ac:picMkLst>
            <pc:docMk/>
            <pc:sldMk cId="3178784638" sldId="278"/>
            <ac:picMk id="10" creationId="{514D6FE2-6EF9-B0CA-7EC1-315F9DA94E5C}"/>
          </ac:picMkLst>
        </pc:picChg>
      </pc:sldChg>
      <pc:sldChg chg="addSp delSp modSp new">
        <pc:chgData name="Wang Luqi" userId="107d9aab8ac468fd" providerId="LiveId" clId="{D0E756D1-FDBE-4722-8F98-22E1967D3D80}" dt="2022-11-16T22:09:48.753" v="4898" actId="14100"/>
        <pc:sldMkLst>
          <pc:docMk/>
          <pc:sldMk cId="694584330" sldId="279"/>
        </pc:sldMkLst>
        <pc:spChg chg="del">
          <ac:chgData name="Wang Luqi" userId="107d9aab8ac468fd" providerId="LiveId" clId="{D0E756D1-FDBE-4722-8F98-22E1967D3D80}" dt="2022-11-16T22:09:34.388" v="4893"/>
          <ac:spMkLst>
            <pc:docMk/>
            <pc:sldMk cId="694584330" sldId="279"/>
            <ac:spMk id="3" creationId="{C6B552B8-9740-0C58-5EC2-719D0DCF408E}"/>
          </ac:spMkLst>
        </pc:spChg>
        <pc:picChg chg="add mod">
          <ac:chgData name="Wang Luqi" userId="107d9aab8ac468fd" providerId="LiveId" clId="{D0E756D1-FDBE-4722-8F98-22E1967D3D80}" dt="2022-11-16T22:09:39.312" v="4896" actId="1076"/>
          <ac:picMkLst>
            <pc:docMk/>
            <pc:sldMk cId="694584330" sldId="279"/>
            <ac:picMk id="5" creationId="{7F8ED141-7FE8-0552-50AC-C392D9AEB8E2}"/>
          </ac:picMkLst>
        </pc:picChg>
        <pc:picChg chg="add mod">
          <ac:chgData name="Wang Luqi" userId="107d9aab8ac468fd" providerId="LiveId" clId="{D0E756D1-FDBE-4722-8F98-22E1967D3D80}" dt="2022-11-16T22:09:48.753" v="4898" actId="14100"/>
          <ac:picMkLst>
            <pc:docMk/>
            <pc:sldMk cId="694584330" sldId="279"/>
            <ac:picMk id="6" creationId="{C74F81BB-FA53-2D2F-4199-3E76CF6297A6}"/>
          </ac:picMkLst>
        </pc:picChg>
      </pc:sldChg>
      <pc:sldChg chg="addSp delSp modSp new mod">
        <pc:chgData name="Wang Luqi" userId="107d9aab8ac468fd" providerId="LiveId" clId="{D0E756D1-FDBE-4722-8F98-22E1967D3D80}" dt="2022-11-16T22:19:18.203" v="5389" actId="14100"/>
        <pc:sldMkLst>
          <pc:docMk/>
          <pc:sldMk cId="742761204" sldId="280"/>
        </pc:sldMkLst>
        <pc:spChg chg="mod">
          <ac:chgData name="Wang Luqi" userId="107d9aab8ac468fd" providerId="LiveId" clId="{D0E756D1-FDBE-4722-8F98-22E1967D3D80}" dt="2022-11-16T22:18:40.284" v="5384" actId="1076"/>
          <ac:spMkLst>
            <pc:docMk/>
            <pc:sldMk cId="742761204" sldId="280"/>
            <ac:spMk id="2" creationId="{661D841B-1521-3DCD-58B9-4AE32146D421}"/>
          </ac:spMkLst>
        </pc:spChg>
        <pc:spChg chg="del">
          <ac:chgData name="Wang Luqi" userId="107d9aab8ac468fd" providerId="LiveId" clId="{D0E756D1-FDBE-4722-8F98-22E1967D3D80}" dt="2022-11-16T22:19:06.480" v="5385"/>
          <ac:spMkLst>
            <pc:docMk/>
            <pc:sldMk cId="742761204" sldId="280"/>
            <ac:spMk id="3" creationId="{C3FE6080-1601-B33B-DFF5-B3CB5EE7DAC6}"/>
          </ac:spMkLst>
        </pc:spChg>
        <pc:spChg chg="mod">
          <ac:chgData name="Wang Luqi" userId="107d9aab8ac468fd" providerId="LiveId" clId="{D0E756D1-FDBE-4722-8F98-22E1967D3D80}" dt="2022-11-16T22:18:33.420" v="5383" actId="20577"/>
          <ac:spMkLst>
            <pc:docMk/>
            <pc:sldMk cId="742761204" sldId="280"/>
            <ac:spMk id="4" creationId="{9B61C658-011E-07FA-A56F-4456E4400428}"/>
          </ac:spMkLst>
        </pc:spChg>
        <pc:picChg chg="add mod">
          <ac:chgData name="Wang Luqi" userId="107d9aab8ac468fd" providerId="LiveId" clId="{D0E756D1-FDBE-4722-8F98-22E1967D3D80}" dt="2022-11-16T22:19:18.203" v="5389" actId="14100"/>
          <ac:picMkLst>
            <pc:docMk/>
            <pc:sldMk cId="742761204" sldId="280"/>
            <ac:picMk id="5" creationId="{9CF5A09F-98CC-1029-42D5-96C6583404C3}"/>
          </ac:picMkLst>
        </pc:picChg>
      </pc:sldChg>
      <pc:sldChg chg="addSp delSp modSp new mod">
        <pc:chgData name="Wang Luqi" userId="107d9aab8ac468fd" providerId="LiveId" clId="{D0E756D1-FDBE-4722-8F98-22E1967D3D80}" dt="2022-11-16T22:22:07.531" v="5416" actId="1076"/>
        <pc:sldMkLst>
          <pc:docMk/>
          <pc:sldMk cId="2586568562" sldId="281"/>
        </pc:sldMkLst>
        <pc:spChg chg="del">
          <ac:chgData name="Wang Luqi" userId="107d9aab8ac468fd" providerId="LiveId" clId="{D0E756D1-FDBE-4722-8F98-22E1967D3D80}" dt="2022-11-16T22:20:30.628" v="5393" actId="478"/>
          <ac:spMkLst>
            <pc:docMk/>
            <pc:sldMk cId="2586568562" sldId="281"/>
            <ac:spMk id="2" creationId="{9BFD18C1-B100-E5AC-756D-55BDD0550817}"/>
          </ac:spMkLst>
        </pc:spChg>
        <pc:spChg chg="del">
          <ac:chgData name="Wang Luqi" userId="107d9aab8ac468fd" providerId="LiveId" clId="{D0E756D1-FDBE-4722-8F98-22E1967D3D80}" dt="2022-11-16T22:20:29.207" v="5392" actId="478"/>
          <ac:spMkLst>
            <pc:docMk/>
            <pc:sldMk cId="2586568562" sldId="281"/>
            <ac:spMk id="3" creationId="{DF6BC2AB-D8DD-E335-C725-927EFA9F2A23}"/>
          </ac:spMkLst>
        </pc:spChg>
        <pc:spChg chg="del">
          <ac:chgData name="Wang Luqi" userId="107d9aab8ac468fd" providerId="LiveId" clId="{D0E756D1-FDBE-4722-8F98-22E1967D3D80}" dt="2022-11-16T22:20:25.235" v="5391" actId="478"/>
          <ac:spMkLst>
            <pc:docMk/>
            <pc:sldMk cId="2586568562" sldId="281"/>
            <ac:spMk id="4" creationId="{09D72417-693C-0224-126D-EA72C23A12AA}"/>
          </ac:spMkLst>
        </pc:spChg>
        <pc:picChg chg="add mod">
          <ac:chgData name="Wang Luqi" userId="107d9aab8ac468fd" providerId="LiveId" clId="{D0E756D1-FDBE-4722-8F98-22E1967D3D80}" dt="2022-11-16T22:22:05.901" v="5415" actId="1076"/>
          <ac:picMkLst>
            <pc:docMk/>
            <pc:sldMk cId="2586568562" sldId="281"/>
            <ac:picMk id="5" creationId="{9EB811C4-7684-2AF2-5798-AE10F011FE0A}"/>
          </ac:picMkLst>
        </pc:picChg>
        <pc:picChg chg="add mod">
          <ac:chgData name="Wang Luqi" userId="107d9aab8ac468fd" providerId="LiveId" clId="{D0E756D1-FDBE-4722-8F98-22E1967D3D80}" dt="2022-11-16T22:22:07.531" v="5416" actId="1076"/>
          <ac:picMkLst>
            <pc:docMk/>
            <pc:sldMk cId="2586568562" sldId="281"/>
            <ac:picMk id="6" creationId="{31E3F2E3-5820-6078-FE67-6CC557CCD681}"/>
          </ac:picMkLst>
        </pc:picChg>
        <pc:picChg chg="add del mod">
          <ac:chgData name="Wang Luqi" userId="107d9aab8ac468fd" providerId="LiveId" clId="{D0E756D1-FDBE-4722-8F98-22E1967D3D80}" dt="2022-11-16T22:21:27.702" v="5404" actId="478"/>
          <ac:picMkLst>
            <pc:docMk/>
            <pc:sldMk cId="2586568562" sldId="281"/>
            <ac:picMk id="7" creationId="{12AA4E29-9556-FE3C-B021-A41A5AD53A9E}"/>
          </ac:picMkLst>
        </pc:picChg>
        <pc:picChg chg="add mod">
          <ac:chgData name="Wang Luqi" userId="107d9aab8ac468fd" providerId="LiveId" clId="{D0E756D1-FDBE-4722-8F98-22E1967D3D80}" dt="2022-11-16T22:21:32.330" v="5406" actId="1076"/>
          <ac:picMkLst>
            <pc:docMk/>
            <pc:sldMk cId="2586568562" sldId="281"/>
            <ac:picMk id="8" creationId="{25A2FE30-CEB0-40FE-5044-119A9A8E1BD8}"/>
          </ac:picMkLst>
        </pc:picChg>
        <pc:picChg chg="add mod">
          <ac:chgData name="Wang Luqi" userId="107d9aab8ac468fd" providerId="LiveId" clId="{D0E756D1-FDBE-4722-8F98-22E1967D3D80}" dt="2022-11-16T22:22:04.115" v="5414" actId="1076"/>
          <ac:picMkLst>
            <pc:docMk/>
            <pc:sldMk cId="2586568562" sldId="281"/>
            <ac:picMk id="9" creationId="{AC7888AF-42D8-BE10-39C9-D3A9831300C6}"/>
          </ac:picMkLst>
        </pc:picChg>
      </pc:sldChg>
      <pc:sldChg chg="new">
        <pc:chgData name="Wang Luqi" userId="107d9aab8ac468fd" providerId="LiveId" clId="{D0E756D1-FDBE-4722-8F98-22E1967D3D80}" dt="2022-11-16T22:22:18.865" v="5417" actId="680"/>
        <pc:sldMkLst>
          <pc:docMk/>
          <pc:sldMk cId="3386011295" sldId="282"/>
        </pc:sldMkLst>
      </pc:sldChg>
      <pc:sldChg chg="addSp delSp modSp add mod ord">
        <pc:chgData name="Wang Luqi" userId="107d9aab8ac468fd" providerId="LiveId" clId="{D0E756D1-FDBE-4722-8F98-22E1967D3D80}" dt="2022-11-16T22:25:03.374" v="5504" actId="1076"/>
        <pc:sldMkLst>
          <pc:docMk/>
          <pc:sldMk cId="549328219" sldId="283"/>
        </pc:sldMkLst>
        <pc:spChg chg="add del mod">
          <ac:chgData name="Wang Luqi" userId="107d9aab8ac468fd" providerId="LiveId" clId="{D0E756D1-FDBE-4722-8F98-22E1967D3D80}" dt="2022-11-16T22:24:36.864" v="5497" actId="478"/>
          <ac:spMkLst>
            <pc:docMk/>
            <pc:sldMk cId="549328219" sldId="283"/>
            <ac:spMk id="2" creationId="{33C49CB9-282E-F806-37F0-D06A154596F3}"/>
          </ac:spMkLst>
        </pc:spChg>
        <pc:spChg chg="add mod">
          <ac:chgData name="Wang Luqi" userId="107d9aab8ac468fd" providerId="LiveId" clId="{D0E756D1-FDBE-4722-8F98-22E1967D3D80}" dt="2022-11-16T22:25:03.374" v="5504" actId="1076"/>
          <ac:spMkLst>
            <pc:docMk/>
            <pc:sldMk cId="549328219" sldId="283"/>
            <ac:spMk id="6" creationId="{D2B15D59-5BFD-B8DB-C27D-525E1C131766}"/>
          </ac:spMkLst>
        </pc:spChg>
        <pc:spChg chg="mod">
          <ac:chgData name="Wang Luqi" userId="107d9aab8ac468fd" providerId="LiveId" clId="{D0E756D1-FDBE-4722-8F98-22E1967D3D80}" dt="2022-11-16T22:24:26.547" v="5495" actId="20577"/>
          <ac:spMkLst>
            <pc:docMk/>
            <pc:sldMk cId="549328219" sldId="283"/>
            <ac:spMk id="9" creationId="{DA8B778D-DBF1-A009-7F6C-1198F7531A65}"/>
          </ac:spMkLst>
        </pc:spChg>
        <pc:picChg chg="add mod">
          <ac:chgData name="Wang Luqi" userId="107d9aab8ac468fd" providerId="LiveId" clId="{D0E756D1-FDBE-4722-8F98-22E1967D3D80}" dt="2022-11-16T22:24:40.289" v="5499" actId="1076"/>
          <ac:picMkLst>
            <pc:docMk/>
            <pc:sldMk cId="549328219" sldId="283"/>
            <ac:picMk id="3" creationId="{875DD52E-D662-3E81-CB0F-A2064E673800}"/>
          </ac:picMkLst>
        </pc:picChg>
        <pc:picChg chg="add mod">
          <ac:chgData name="Wang Luqi" userId="107d9aab8ac468fd" providerId="LiveId" clId="{D0E756D1-FDBE-4722-8F98-22E1967D3D80}" dt="2022-11-16T22:24:54.362" v="5502" actId="1076"/>
          <ac:picMkLst>
            <pc:docMk/>
            <pc:sldMk cId="549328219" sldId="283"/>
            <ac:picMk id="5" creationId="{CBE6E727-6759-E60E-B495-D00C0B0A67E7}"/>
          </ac:picMkLst>
        </pc:picChg>
        <pc:picChg chg="del">
          <ac:chgData name="Wang Luqi" userId="107d9aab8ac468fd" providerId="LiveId" clId="{D0E756D1-FDBE-4722-8F98-22E1967D3D80}" dt="2022-11-16T22:24:28.772" v="5496" actId="478"/>
          <ac:picMkLst>
            <pc:docMk/>
            <pc:sldMk cId="549328219" sldId="283"/>
            <ac:picMk id="10" creationId="{514D6FE2-6EF9-B0CA-7EC1-315F9DA94E5C}"/>
          </ac:picMkLst>
        </pc:picChg>
      </pc:sldChg>
    </pc:docChg>
  </pc:docChgLst>
  <pc:docChgLst>
    <pc:chgData name="Wang Luqi" userId="107d9aab8ac468fd" providerId="LiveId" clId="{4E869BF2-83BB-466E-8F28-3C41BCC181B4}"/>
    <pc:docChg chg="custSel delSld modSld">
      <pc:chgData name="Wang Luqi" userId="107d9aab8ac468fd" providerId="LiveId" clId="{4E869BF2-83BB-466E-8F28-3C41BCC181B4}" dt="2023-02-02T23:25:27.446" v="349" actId="1076"/>
      <pc:docMkLst>
        <pc:docMk/>
      </pc:docMkLst>
      <pc:sldChg chg="addSp delSp modSp mod delAnim modAnim">
        <pc:chgData name="Wang Luqi" userId="107d9aab8ac468fd" providerId="LiveId" clId="{4E869BF2-83BB-466E-8F28-3C41BCC181B4}" dt="2023-02-02T20:30:51.472" v="215" actId="478"/>
        <pc:sldMkLst>
          <pc:docMk/>
          <pc:sldMk cId="3116223187" sldId="259"/>
        </pc:sldMkLst>
        <pc:spChg chg="mod">
          <ac:chgData name="Wang Luqi" userId="107d9aab8ac468fd" providerId="LiveId" clId="{4E869BF2-83BB-466E-8F28-3C41BCC181B4}" dt="2023-02-02T20:30:49.719" v="214" actId="1076"/>
          <ac:spMkLst>
            <pc:docMk/>
            <pc:sldMk cId="3116223187" sldId="259"/>
            <ac:spMk id="7" creationId="{DAD8C987-E32B-1387-6726-A3B070231AEE}"/>
          </ac:spMkLst>
        </pc:spChg>
        <pc:spChg chg="add del mod">
          <ac:chgData name="Wang Luqi" userId="107d9aab8ac468fd" providerId="LiveId" clId="{4E869BF2-83BB-466E-8F28-3C41BCC181B4}" dt="2023-02-02T20:30:29.714" v="207" actId="478"/>
          <ac:spMkLst>
            <pc:docMk/>
            <pc:sldMk cId="3116223187" sldId="259"/>
            <ac:spMk id="8" creationId="{D6B2142C-FDF7-037D-4B77-5688953A9786}"/>
          </ac:spMkLst>
        </pc:spChg>
        <pc:spChg chg="mod">
          <ac:chgData name="Wang Luqi" userId="107d9aab8ac468fd" providerId="LiveId" clId="{4E869BF2-83BB-466E-8F28-3C41BCC181B4}" dt="2023-02-02T20:30:44.420" v="212" actId="1076"/>
          <ac:spMkLst>
            <pc:docMk/>
            <pc:sldMk cId="3116223187" sldId="259"/>
            <ac:spMk id="10" creationId="{3795317A-ECB9-D25A-4768-C0C0EADF002E}"/>
          </ac:spMkLst>
        </pc:spChg>
        <pc:spChg chg="del">
          <ac:chgData name="Wang Luqi" userId="107d9aab8ac468fd" providerId="LiveId" clId="{4E869BF2-83BB-466E-8F28-3C41BCC181B4}" dt="2023-02-02T20:30:51.472" v="215" actId="478"/>
          <ac:spMkLst>
            <pc:docMk/>
            <pc:sldMk cId="3116223187" sldId="259"/>
            <ac:spMk id="11" creationId="{E2053201-C268-BA8E-F140-03C8BF30F94F}"/>
          </ac:spMkLst>
        </pc:spChg>
        <pc:spChg chg="del">
          <ac:chgData name="Wang Luqi" userId="107d9aab8ac468fd" providerId="LiveId" clId="{4E869BF2-83BB-466E-8F28-3C41BCC181B4}" dt="2023-02-02T20:30:32.416" v="208" actId="478"/>
          <ac:spMkLst>
            <pc:docMk/>
            <pc:sldMk cId="3116223187" sldId="259"/>
            <ac:spMk id="13" creationId="{757B6C82-8D34-3D32-FA97-000C35AFD94F}"/>
          </ac:spMkLst>
        </pc:spChg>
        <pc:picChg chg="mod">
          <ac:chgData name="Wang Luqi" userId="107d9aab8ac468fd" providerId="LiveId" clId="{4E869BF2-83BB-466E-8F28-3C41BCC181B4}" dt="2023-02-02T20:30:35.217" v="209" actId="1076"/>
          <ac:picMkLst>
            <pc:docMk/>
            <pc:sldMk cId="3116223187" sldId="259"/>
            <ac:picMk id="4" creationId="{D5AF1216-E503-05C7-4F0B-D07E53BB577E}"/>
          </ac:picMkLst>
        </pc:picChg>
        <pc:picChg chg="mod">
          <ac:chgData name="Wang Luqi" userId="107d9aab8ac468fd" providerId="LiveId" clId="{4E869BF2-83BB-466E-8F28-3C41BCC181B4}" dt="2023-02-02T20:30:47.186" v="213" actId="1076"/>
          <ac:picMkLst>
            <pc:docMk/>
            <pc:sldMk cId="3116223187" sldId="259"/>
            <ac:picMk id="5" creationId="{E9376569-2B1D-B1AE-EED8-8B8FED9A2B0C}"/>
          </ac:picMkLst>
        </pc:picChg>
        <pc:picChg chg="del">
          <ac:chgData name="Wang Luqi" userId="107d9aab8ac468fd" providerId="LiveId" clId="{4E869BF2-83BB-466E-8F28-3C41BCC181B4}" dt="2023-02-02T20:30:24.557" v="205" actId="478"/>
          <ac:picMkLst>
            <pc:docMk/>
            <pc:sldMk cId="3116223187" sldId="259"/>
            <ac:picMk id="6" creationId="{CF212683-3A98-6625-DA4B-005D62E5D9F2}"/>
          </ac:picMkLst>
        </pc:picChg>
        <pc:picChg chg="del">
          <ac:chgData name="Wang Luqi" userId="107d9aab8ac468fd" providerId="LiveId" clId="{4E869BF2-83BB-466E-8F28-3C41BCC181B4}" dt="2023-02-02T20:30:27.869" v="206" actId="478"/>
          <ac:picMkLst>
            <pc:docMk/>
            <pc:sldMk cId="3116223187" sldId="259"/>
            <ac:picMk id="12" creationId="{F3436A86-1851-C0AC-5C8A-18A6452E2B60}"/>
          </ac:picMkLst>
        </pc:picChg>
      </pc:sldChg>
      <pc:sldChg chg="del">
        <pc:chgData name="Wang Luqi" userId="107d9aab8ac468fd" providerId="LiveId" clId="{4E869BF2-83BB-466E-8F28-3C41BCC181B4}" dt="2023-02-02T20:22:04.331" v="35" actId="47"/>
        <pc:sldMkLst>
          <pc:docMk/>
          <pc:sldMk cId="587002251" sldId="261"/>
        </pc:sldMkLst>
      </pc:sldChg>
      <pc:sldChg chg="modSp mod">
        <pc:chgData name="Wang Luqi" userId="107d9aab8ac468fd" providerId="LiveId" clId="{4E869BF2-83BB-466E-8F28-3C41BCC181B4}" dt="2023-02-02T23:19:59.682" v="322" actId="20577"/>
        <pc:sldMkLst>
          <pc:docMk/>
          <pc:sldMk cId="1419966676" sldId="263"/>
        </pc:sldMkLst>
        <pc:spChg chg="mod">
          <ac:chgData name="Wang Luqi" userId="107d9aab8ac468fd" providerId="LiveId" clId="{4E869BF2-83BB-466E-8F28-3C41BCC181B4}" dt="2023-02-02T23:19:59.682" v="322" actId="20577"/>
          <ac:spMkLst>
            <pc:docMk/>
            <pc:sldMk cId="1419966676" sldId="263"/>
            <ac:spMk id="4" creationId="{889E4A6F-204F-A330-38B0-340BF92F426A}"/>
          </ac:spMkLst>
        </pc:spChg>
      </pc:sldChg>
      <pc:sldChg chg="del">
        <pc:chgData name="Wang Luqi" userId="107d9aab8ac468fd" providerId="LiveId" clId="{4E869BF2-83BB-466E-8F28-3C41BCC181B4}" dt="2023-02-02T20:22:34.115" v="37" actId="47"/>
        <pc:sldMkLst>
          <pc:docMk/>
          <pc:sldMk cId="4224924815" sldId="265"/>
        </pc:sldMkLst>
      </pc:sldChg>
      <pc:sldChg chg="del">
        <pc:chgData name="Wang Luqi" userId="107d9aab8ac468fd" providerId="LiveId" clId="{4E869BF2-83BB-466E-8F28-3C41BCC181B4}" dt="2023-02-02T20:22:31.645" v="36" actId="47"/>
        <pc:sldMkLst>
          <pc:docMk/>
          <pc:sldMk cId="1497121764" sldId="266"/>
        </pc:sldMkLst>
      </pc:sldChg>
      <pc:sldChg chg="modSp mod">
        <pc:chgData name="Wang Luqi" userId="107d9aab8ac468fd" providerId="LiveId" clId="{4E869BF2-83BB-466E-8F28-3C41BCC181B4}" dt="2023-02-02T23:04:21.523" v="250" actId="20577"/>
        <pc:sldMkLst>
          <pc:docMk/>
          <pc:sldMk cId="1713865218" sldId="269"/>
        </pc:sldMkLst>
        <pc:spChg chg="mod">
          <ac:chgData name="Wang Luqi" userId="107d9aab8ac468fd" providerId="LiveId" clId="{4E869BF2-83BB-466E-8F28-3C41BCC181B4}" dt="2023-02-02T23:04:21.523" v="250" actId="20577"/>
          <ac:spMkLst>
            <pc:docMk/>
            <pc:sldMk cId="1713865218" sldId="269"/>
            <ac:spMk id="3" creationId="{99CFB1F4-041A-B663-C230-E360BBF5C747}"/>
          </ac:spMkLst>
        </pc:spChg>
      </pc:sldChg>
      <pc:sldChg chg="modSp mod">
        <pc:chgData name="Wang Luqi" userId="107d9aab8ac468fd" providerId="LiveId" clId="{4E869BF2-83BB-466E-8F28-3C41BCC181B4}" dt="2023-02-02T23:07:34.821" v="262" actId="20577"/>
        <pc:sldMkLst>
          <pc:docMk/>
          <pc:sldMk cId="3514330225" sldId="277"/>
        </pc:sldMkLst>
        <pc:spChg chg="mod">
          <ac:chgData name="Wang Luqi" userId="107d9aab8ac468fd" providerId="LiveId" clId="{4E869BF2-83BB-466E-8F28-3C41BCC181B4}" dt="2023-02-02T23:07:34.821" v="262" actId="20577"/>
          <ac:spMkLst>
            <pc:docMk/>
            <pc:sldMk cId="3514330225" sldId="277"/>
            <ac:spMk id="2" creationId="{D77C8815-6BB4-B59B-B735-9ECAF7F6CAFB}"/>
          </ac:spMkLst>
        </pc:spChg>
      </pc:sldChg>
      <pc:sldChg chg="addSp delSp modSp mod modAnim">
        <pc:chgData name="Wang Luqi" userId="107d9aab8ac468fd" providerId="LiveId" clId="{4E869BF2-83BB-466E-8F28-3C41BCC181B4}" dt="2023-02-02T23:08:22.042" v="264" actId="1076"/>
        <pc:sldMkLst>
          <pc:docMk/>
          <pc:sldMk cId="3178784638" sldId="278"/>
        </pc:sldMkLst>
        <pc:spChg chg="add mod">
          <ac:chgData name="Wang Luqi" userId="107d9aab8ac468fd" providerId="LiveId" clId="{4E869BF2-83BB-466E-8F28-3C41BCC181B4}" dt="2023-02-02T20:31:22.134" v="221" actId="255"/>
          <ac:spMkLst>
            <pc:docMk/>
            <pc:sldMk cId="3178784638" sldId="278"/>
            <ac:spMk id="2" creationId="{850E09C6-922D-4A95-3B3E-A66E2FF392D7}"/>
          </ac:spMkLst>
        </pc:spChg>
        <pc:spChg chg="mod">
          <ac:chgData name="Wang Luqi" userId="107d9aab8ac468fd" providerId="LiveId" clId="{4E869BF2-83BB-466E-8F28-3C41BCC181B4}" dt="2023-02-02T20:25:32.396" v="63" actId="20577"/>
          <ac:spMkLst>
            <pc:docMk/>
            <pc:sldMk cId="3178784638" sldId="278"/>
            <ac:spMk id="9" creationId="{DA8B778D-DBF1-A009-7F6C-1198F7531A65}"/>
          </ac:spMkLst>
        </pc:spChg>
        <pc:picChg chg="add mod">
          <ac:chgData name="Wang Luqi" userId="107d9aab8ac468fd" providerId="LiveId" clId="{4E869BF2-83BB-466E-8F28-3C41BCC181B4}" dt="2023-02-02T20:25:54.197" v="69" actId="1076"/>
          <ac:picMkLst>
            <pc:docMk/>
            <pc:sldMk cId="3178784638" sldId="278"/>
            <ac:picMk id="3" creationId="{2338F30C-CD54-1C87-7B4A-A0E5EA4D543C}"/>
          </ac:picMkLst>
        </pc:picChg>
        <pc:picChg chg="add mod">
          <ac:chgData name="Wang Luqi" userId="107d9aab8ac468fd" providerId="LiveId" clId="{4E869BF2-83BB-466E-8F28-3C41BCC181B4}" dt="2023-02-02T23:08:22.042" v="264" actId="1076"/>
          <ac:picMkLst>
            <pc:docMk/>
            <pc:sldMk cId="3178784638" sldId="278"/>
            <ac:picMk id="5" creationId="{FF0B6965-5645-4212-16D6-675708D822CB}"/>
          </ac:picMkLst>
        </pc:picChg>
        <pc:picChg chg="del">
          <ac:chgData name="Wang Luqi" userId="107d9aab8ac468fd" providerId="LiveId" clId="{4E869BF2-83BB-466E-8F28-3C41BCC181B4}" dt="2023-02-02T20:25:37.882" v="64" actId="478"/>
          <ac:picMkLst>
            <pc:docMk/>
            <pc:sldMk cId="3178784638" sldId="278"/>
            <ac:picMk id="10" creationId="{514D6FE2-6EF9-B0CA-7EC1-315F9DA94E5C}"/>
          </ac:picMkLst>
        </pc:picChg>
      </pc:sldChg>
      <pc:sldChg chg="addSp delSp modSp del">
        <pc:chgData name="Wang Luqi" userId="107d9aab8ac468fd" providerId="LiveId" clId="{4E869BF2-83BB-466E-8F28-3C41BCC181B4}" dt="2023-02-02T20:25:56.951" v="70" actId="47"/>
        <pc:sldMkLst>
          <pc:docMk/>
          <pc:sldMk cId="694584330" sldId="279"/>
        </pc:sldMkLst>
        <pc:spChg chg="add mod">
          <ac:chgData name="Wang Luqi" userId="107d9aab8ac468fd" providerId="LiveId" clId="{4E869BF2-83BB-466E-8F28-3C41BCC181B4}" dt="2023-02-02T20:25:42.517" v="65" actId="478"/>
          <ac:spMkLst>
            <pc:docMk/>
            <pc:sldMk cId="694584330" sldId="279"/>
            <ac:spMk id="3" creationId="{5B86CC33-4961-FCAA-5F76-381712A79DB6}"/>
          </ac:spMkLst>
        </pc:spChg>
        <pc:picChg chg="del">
          <ac:chgData name="Wang Luqi" userId="107d9aab8ac468fd" providerId="LiveId" clId="{4E869BF2-83BB-466E-8F28-3C41BCC181B4}" dt="2023-02-02T20:25:44.132" v="66" actId="478"/>
          <ac:picMkLst>
            <pc:docMk/>
            <pc:sldMk cId="694584330" sldId="279"/>
            <ac:picMk id="5" creationId="{7F8ED141-7FE8-0552-50AC-C392D9AEB8E2}"/>
          </ac:picMkLst>
        </pc:picChg>
        <pc:picChg chg="del">
          <ac:chgData name="Wang Luqi" userId="107d9aab8ac468fd" providerId="LiveId" clId="{4E869BF2-83BB-466E-8F28-3C41BCC181B4}" dt="2023-02-02T20:25:42.517" v="65" actId="478"/>
          <ac:picMkLst>
            <pc:docMk/>
            <pc:sldMk cId="694584330" sldId="279"/>
            <ac:picMk id="6" creationId="{C74F81BB-FA53-2D2F-4199-3E76CF6297A6}"/>
          </ac:picMkLst>
        </pc:picChg>
      </pc:sldChg>
      <pc:sldChg chg="addSp delSp modSp del mod">
        <pc:chgData name="Wang Luqi" userId="107d9aab8ac468fd" providerId="LiveId" clId="{4E869BF2-83BB-466E-8F28-3C41BCC181B4}" dt="2023-02-02T20:26:56.061" v="102" actId="47"/>
        <pc:sldMkLst>
          <pc:docMk/>
          <pc:sldMk cId="742761204" sldId="280"/>
        </pc:sldMkLst>
        <pc:spChg chg="add mod">
          <ac:chgData name="Wang Luqi" userId="107d9aab8ac468fd" providerId="LiveId" clId="{4E869BF2-83BB-466E-8F28-3C41BCC181B4}" dt="2023-02-02T20:26:51.608" v="101" actId="478"/>
          <ac:spMkLst>
            <pc:docMk/>
            <pc:sldMk cId="742761204" sldId="280"/>
            <ac:spMk id="6" creationId="{07B19AE5-8BFB-E661-7786-E715599E2BB1}"/>
          </ac:spMkLst>
        </pc:spChg>
        <pc:picChg chg="del">
          <ac:chgData name="Wang Luqi" userId="107d9aab8ac468fd" providerId="LiveId" clId="{4E869BF2-83BB-466E-8F28-3C41BCC181B4}" dt="2023-02-02T20:26:51.608" v="101" actId="478"/>
          <ac:picMkLst>
            <pc:docMk/>
            <pc:sldMk cId="742761204" sldId="280"/>
            <ac:picMk id="5" creationId="{9CF5A09F-98CC-1029-42D5-96C6583404C3}"/>
          </ac:picMkLst>
        </pc:picChg>
      </pc:sldChg>
      <pc:sldChg chg="addSp delSp modSp mod">
        <pc:chgData name="Wang Luqi" userId="107d9aab8ac468fd" providerId="LiveId" clId="{4E869BF2-83BB-466E-8F28-3C41BCC181B4}" dt="2023-02-02T23:25:27.446" v="349" actId="1076"/>
        <pc:sldMkLst>
          <pc:docMk/>
          <pc:sldMk cId="549328219" sldId="283"/>
        </pc:sldMkLst>
        <pc:spChg chg="mod">
          <ac:chgData name="Wang Luqi" userId="107d9aab8ac468fd" providerId="LiveId" clId="{4E869BF2-83BB-466E-8F28-3C41BCC181B4}" dt="2023-02-02T23:25:23.516" v="348" actId="1076"/>
          <ac:spMkLst>
            <pc:docMk/>
            <pc:sldMk cId="549328219" sldId="283"/>
            <ac:spMk id="6" creationId="{D2B15D59-5BFD-B8DB-C27D-525E1C131766}"/>
          </ac:spMkLst>
        </pc:spChg>
        <pc:spChg chg="add del mod">
          <ac:chgData name="Wang Luqi" userId="107d9aab8ac468fd" providerId="LiveId" clId="{4E869BF2-83BB-466E-8F28-3C41BCC181B4}" dt="2023-02-02T23:24:29.240" v="336" actId="478"/>
          <ac:spMkLst>
            <pc:docMk/>
            <pc:sldMk cId="549328219" sldId="283"/>
            <ac:spMk id="7" creationId="{6F93D9C2-A2E7-2BAE-4179-D9B0596DFBC4}"/>
          </ac:spMkLst>
        </pc:spChg>
        <pc:spChg chg="mod">
          <ac:chgData name="Wang Luqi" userId="107d9aab8ac468fd" providerId="LiveId" clId="{4E869BF2-83BB-466E-8F28-3C41BCC181B4}" dt="2023-02-02T23:19:46.335" v="308" actId="20577"/>
          <ac:spMkLst>
            <pc:docMk/>
            <pc:sldMk cId="549328219" sldId="283"/>
            <ac:spMk id="9" creationId="{DA8B778D-DBF1-A009-7F6C-1198F7531A65}"/>
          </ac:spMkLst>
        </pc:spChg>
        <pc:picChg chg="add del mod">
          <ac:chgData name="Wang Luqi" userId="107d9aab8ac468fd" providerId="LiveId" clId="{4E869BF2-83BB-466E-8F28-3C41BCC181B4}" dt="2023-02-02T23:22:48.210" v="328" actId="21"/>
          <ac:picMkLst>
            <pc:docMk/>
            <pc:sldMk cId="549328219" sldId="283"/>
            <ac:picMk id="2" creationId="{465E1169-C130-F06C-F829-1DB3CAA390FB}"/>
          </ac:picMkLst>
        </pc:picChg>
        <pc:picChg chg="del">
          <ac:chgData name="Wang Luqi" userId="107d9aab8ac468fd" providerId="LiveId" clId="{4E869BF2-83BB-466E-8F28-3C41BCC181B4}" dt="2023-02-02T23:20:14.873" v="323" actId="478"/>
          <ac:picMkLst>
            <pc:docMk/>
            <pc:sldMk cId="549328219" sldId="283"/>
            <ac:picMk id="3" creationId="{875DD52E-D662-3E81-CB0F-A2064E673800}"/>
          </ac:picMkLst>
        </pc:picChg>
        <pc:picChg chg="mod">
          <ac:chgData name="Wang Luqi" userId="107d9aab8ac468fd" providerId="LiveId" clId="{4E869BF2-83BB-466E-8F28-3C41BCC181B4}" dt="2023-02-02T23:25:21.756" v="347" actId="1076"/>
          <ac:picMkLst>
            <pc:docMk/>
            <pc:sldMk cId="549328219" sldId="283"/>
            <ac:picMk id="5" creationId="{CBE6E727-6759-E60E-B495-D00C0B0A67E7}"/>
          </ac:picMkLst>
        </pc:picChg>
        <pc:picChg chg="add mod">
          <ac:chgData name="Wang Luqi" userId="107d9aab8ac468fd" providerId="LiveId" clId="{4E869BF2-83BB-466E-8F28-3C41BCC181B4}" dt="2023-02-02T23:23:36.127" v="334" actId="1076"/>
          <ac:picMkLst>
            <pc:docMk/>
            <pc:sldMk cId="549328219" sldId="283"/>
            <ac:picMk id="8" creationId="{161033AA-DDF1-9A99-7C8B-1D7C991DE577}"/>
          </ac:picMkLst>
        </pc:picChg>
        <pc:picChg chg="add mod modCrop">
          <ac:chgData name="Wang Luqi" userId="107d9aab8ac468fd" providerId="LiveId" clId="{4E869BF2-83BB-466E-8F28-3C41BCC181B4}" dt="2023-02-02T23:25:27.446" v="349" actId="1076"/>
          <ac:picMkLst>
            <pc:docMk/>
            <pc:sldMk cId="549328219" sldId="283"/>
            <ac:picMk id="10" creationId="{54BD0F9E-4AA5-EE37-6FF5-63014C0524FA}"/>
          </ac:picMkLst>
        </pc:picChg>
      </pc:sldChg>
      <pc:sldChg chg="del">
        <pc:chgData name="Wang Luqi" userId="107d9aab8ac468fd" providerId="LiveId" clId="{4E869BF2-83BB-466E-8F28-3C41BCC181B4}" dt="2023-02-02T20:31:47.381" v="222" actId="47"/>
        <pc:sldMkLst>
          <pc:docMk/>
          <pc:sldMk cId="2836441838" sldId="284"/>
        </pc:sldMkLst>
      </pc:sldChg>
      <pc:sldChg chg="del">
        <pc:chgData name="Wang Luqi" userId="107d9aab8ac468fd" providerId="LiveId" clId="{4E869BF2-83BB-466E-8F28-3C41BCC181B4}" dt="2023-02-02T20:32:31.737" v="223" actId="47"/>
        <pc:sldMkLst>
          <pc:docMk/>
          <pc:sldMk cId="2597470420" sldId="293"/>
        </pc:sldMkLst>
      </pc:sldChg>
    </pc:docChg>
  </pc:docChgLst>
  <pc:docChgLst>
    <pc:chgData name="Wang Luqi" userId="107d9aab8ac468fd" providerId="LiveId" clId="{C0B098CC-4E5E-47E9-A277-AFC5ED83F90B}"/>
    <pc:docChg chg="custSel modSld sldOrd">
      <pc:chgData name="Wang Luqi" userId="107d9aab8ac468fd" providerId="LiveId" clId="{C0B098CC-4E5E-47E9-A277-AFC5ED83F90B}" dt="2023-02-02T19:59:18.631" v="82" actId="20577"/>
      <pc:docMkLst>
        <pc:docMk/>
      </pc:docMkLst>
      <pc:sldChg chg="modSp mod ord">
        <pc:chgData name="Wang Luqi" userId="107d9aab8ac468fd" providerId="LiveId" clId="{C0B098CC-4E5E-47E9-A277-AFC5ED83F90B}" dt="2023-02-02T19:59:18.631" v="82" actId="20577"/>
        <pc:sldMkLst>
          <pc:docMk/>
          <pc:sldMk cId="1419966676" sldId="263"/>
        </pc:sldMkLst>
        <pc:spChg chg="mod">
          <ac:chgData name="Wang Luqi" userId="107d9aab8ac468fd" providerId="LiveId" clId="{C0B098CC-4E5E-47E9-A277-AFC5ED83F90B}" dt="2023-02-02T19:59:18.631" v="82" actId="20577"/>
          <ac:spMkLst>
            <pc:docMk/>
            <pc:sldMk cId="1419966676" sldId="263"/>
            <ac:spMk id="4" creationId="{889E4A6F-204F-A330-38B0-340BF92F426A}"/>
          </ac:spMkLst>
        </pc:spChg>
      </pc:sldChg>
      <pc:sldChg chg="modSp mod">
        <pc:chgData name="Wang Luqi" userId="107d9aab8ac468fd" providerId="LiveId" clId="{C0B098CC-4E5E-47E9-A277-AFC5ED83F90B}" dt="2023-02-02T13:54:37.477" v="47" actId="14100"/>
        <pc:sldMkLst>
          <pc:docMk/>
          <pc:sldMk cId="3792261267" sldId="286"/>
        </pc:sldMkLst>
        <pc:picChg chg="mod">
          <ac:chgData name="Wang Luqi" userId="107d9aab8ac468fd" providerId="LiveId" clId="{C0B098CC-4E5E-47E9-A277-AFC5ED83F90B}" dt="2023-02-02T13:54:37.477" v="47" actId="14100"/>
          <ac:picMkLst>
            <pc:docMk/>
            <pc:sldMk cId="3792261267" sldId="286"/>
            <ac:picMk id="6" creationId="{641A94C6-C325-F326-D0AB-4BA253C33645}"/>
          </ac:picMkLst>
        </pc:picChg>
      </pc:sldChg>
      <pc:sldChg chg="modSp mod">
        <pc:chgData name="Wang Luqi" userId="107d9aab8ac468fd" providerId="LiveId" clId="{C0B098CC-4E5E-47E9-A277-AFC5ED83F90B}" dt="2023-02-02T13:55:24.370" v="65" actId="20577"/>
        <pc:sldMkLst>
          <pc:docMk/>
          <pc:sldMk cId="3469087603" sldId="288"/>
        </pc:sldMkLst>
        <pc:spChg chg="mod">
          <ac:chgData name="Wang Luqi" userId="107d9aab8ac468fd" providerId="LiveId" clId="{C0B098CC-4E5E-47E9-A277-AFC5ED83F90B}" dt="2023-02-02T13:55:24.370" v="65" actId="20577"/>
          <ac:spMkLst>
            <pc:docMk/>
            <pc:sldMk cId="3469087603" sldId="288"/>
            <ac:spMk id="3" creationId="{9517D5E4-1D3D-6073-7BAA-D0149103599C}"/>
          </ac:spMkLst>
        </pc:spChg>
      </pc:sldChg>
      <pc:sldChg chg="modSp mod">
        <pc:chgData name="Wang Luqi" userId="107d9aab8ac468fd" providerId="LiveId" clId="{C0B098CC-4E5E-47E9-A277-AFC5ED83F90B}" dt="2023-02-02T13:56:25.459" v="71" actId="14100"/>
        <pc:sldMkLst>
          <pc:docMk/>
          <pc:sldMk cId="570369183" sldId="289"/>
        </pc:sldMkLst>
        <pc:picChg chg="mod">
          <ac:chgData name="Wang Luqi" userId="107d9aab8ac468fd" providerId="LiveId" clId="{C0B098CC-4E5E-47E9-A277-AFC5ED83F90B}" dt="2023-02-02T13:56:18.856" v="69" actId="1076"/>
          <ac:picMkLst>
            <pc:docMk/>
            <pc:sldMk cId="570369183" sldId="289"/>
            <ac:picMk id="5" creationId="{DAEA1EC9-47F8-EC6E-34CB-A975AE0B1C91}"/>
          </ac:picMkLst>
        </pc:picChg>
        <pc:picChg chg="mod">
          <ac:chgData name="Wang Luqi" userId="107d9aab8ac468fd" providerId="LiveId" clId="{C0B098CC-4E5E-47E9-A277-AFC5ED83F90B}" dt="2023-02-02T13:56:25.459" v="71" actId="14100"/>
          <ac:picMkLst>
            <pc:docMk/>
            <pc:sldMk cId="570369183" sldId="289"/>
            <ac:picMk id="7" creationId="{E30FB47F-B1EE-2408-FB89-1FFAE568D6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66878-AC21-459E-A60F-F61D447B2968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11E33-7D7B-401A-B305-4301EAD10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14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5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0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19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9564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541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5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639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57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00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97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55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0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33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50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693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6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93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7E8A0-4A94-4DAE-96EB-06FFBF7EC4BD}" type="datetimeFigureOut">
              <a:rPr lang="zh-CN" altLang="en-US" smtClean="0"/>
              <a:t>2023/2/2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C1F9-A398-4801-B804-CC9D3F3A6A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76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5CCB6-783F-4813-31F6-7AEB2F045C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/>
              <a:t>      	</a:t>
            </a:r>
            <a:r>
              <a:rPr lang="en-US" altLang="zh-CN" dirty="0"/>
              <a:t>Design and Analysis of   CRISPR Class 2, Type II, V, and VI Systems as Effective Treatments 	for Viral Infections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48F73F-D357-82E8-FDBA-D6266B11A3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zh-CN" dirty="0"/>
              <a:t>A promising new technology that can combat ALL TYPES OF VIRUSES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61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CE30F-4D31-E0AD-28AC-F574D24A6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431" y="327514"/>
            <a:ext cx="9905998" cy="1478570"/>
          </a:xfrm>
        </p:spPr>
        <p:txBody>
          <a:bodyPr/>
          <a:lstStyle/>
          <a:p>
            <a:r>
              <a:rPr lang="en-GB" altLang="zh-CN" dirty="0" err="1"/>
              <a:t>crISPR</a:t>
            </a:r>
            <a:r>
              <a:rPr lang="en-GB" altLang="zh-CN" dirty="0"/>
              <a:t> RNA SELECTION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FB1F4-041A-B663-C230-E360BBF5C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468" y="1658142"/>
            <a:ext cx="6714114" cy="3565021"/>
          </a:xfrm>
        </p:spPr>
        <p:txBody>
          <a:bodyPr/>
          <a:lstStyle/>
          <a:p>
            <a:r>
              <a:rPr lang="en-GB" altLang="zh-CN" dirty="0"/>
              <a:t>2. No poly-Uracil sequences (more than 3)</a:t>
            </a:r>
          </a:p>
          <a:p>
            <a:r>
              <a:rPr lang="en-GB" altLang="zh-CN" dirty="0"/>
              <a:t>3. Minimise potential off-target activity</a:t>
            </a:r>
          </a:p>
          <a:p>
            <a:pPr lvl="1"/>
            <a:r>
              <a:rPr lang="en-GB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A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nnealing temperature of at least 10</a:t>
            </a:r>
            <a:r>
              <a:rPr lang="zh-CN" altLang="zh-CN" sz="18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GB" altLang="zh-CN" sz="18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C lower with any human transcriptome compared to perfect match</a:t>
            </a:r>
            <a:endParaRPr lang="en-GB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89D8A8-91E9-12F9-A700-9E790A5E1E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t="22073" r="6078" b="6657"/>
          <a:stretch/>
        </p:blipFill>
        <p:spPr bwMode="auto">
          <a:xfrm>
            <a:off x="1576601" y="3532749"/>
            <a:ext cx="4898220" cy="31814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67E743-F1D3-85AC-38CB-6C376A9B0D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6346" r="5944" b="6273"/>
          <a:stretch/>
        </p:blipFill>
        <p:spPr bwMode="auto">
          <a:xfrm>
            <a:off x="7117080" y="1573170"/>
            <a:ext cx="5069223" cy="46267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386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448D2-4C19-0E56-E0B6-42FB32FB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crISPR</a:t>
            </a:r>
            <a:r>
              <a:rPr lang="en-GB" altLang="zh-CN" dirty="0"/>
              <a:t> RNA SELECTION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A5588-7C9F-68B8-72A5-08E4112F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4. Target sequence and crRNA should have an annealing temperature of around 55</a:t>
            </a:r>
            <a:r>
              <a:rPr lang="zh-CN" altLang="zh-CN" sz="24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°</a:t>
            </a:r>
            <a:r>
              <a:rPr lang="en-GB" altLang="zh-CN" sz="24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C </a:t>
            </a:r>
            <a:r>
              <a:rPr lang="en-GB" altLang="zh-CN" sz="2400" dirty="0">
                <a:effectLst/>
                <a:latin typeface="+mj-lt"/>
                <a:ea typeface="等线" panose="02010600030101010101" pitchFamily="2" charset="-122"/>
              </a:rPr>
              <a:t>or higher</a:t>
            </a:r>
            <a:r>
              <a:rPr lang="en-GB" altLang="zh-CN" sz="24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.</a:t>
            </a:r>
          </a:p>
          <a:p>
            <a:r>
              <a:rPr lang="en-GB" altLang="zh-CN" dirty="0"/>
              <a:t>5. Spacer sequence 40% &lt; GC &lt;60%</a:t>
            </a:r>
          </a:p>
          <a:p>
            <a:r>
              <a:rPr lang="en-GB" altLang="zh-CN" dirty="0"/>
              <a:t>6. Target sequence should ideally be a near perfect match with its variants and SARS-CoV. </a:t>
            </a:r>
          </a:p>
          <a:p>
            <a:pPr lvl="1"/>
            <a:r>
              <a:rPr lang="en-GB" altLang="zh-CN" dirty="0"/>
              <a:t>Reinforces idea about conserveness </a:t>
            </a:r>
          </a:p>
          <a:p>
            <a:pPr lvl="1"/>
            <a:r>
              <a:rPr lang="en-GB" altLang="zh-CN" dirty="0"/>
              <a:t>Ensures that mutations will not lead to evasion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439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2" y="984335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Expression in target cells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228F14-4CB2-91FB-7E6B-73CC89E1C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3" t="15393" r="29724" b="13092"/>
          <a:stretch/>
        </p:blipFill>
        <p:spPr bwMode="auto">
          <a:xfrm>
            <a:off x="5458692" y="202382"/>
            <a:ext cx="4779817" cy="61418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DCF9EF-A07D-994F-FECF-486E6C4AD21A}"/>
              </a:ext>
            </a:extLst>
          </p:cNvPr>
          <p:cNvSpPr txBox="1"/>
          <p:nvPr/>
        </p:nvSpPr>
        <p:spPr>
          <a:xfrm>
            <a:off x="429491" y="2833255"/>
            <a:ext cx="29856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Three possible candidates: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1. DNA Plasmid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Long half-life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DNA Integration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2. mRNA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Short half-life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3. crRNA Cas complex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Straight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But too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788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94AAC-CD63-D82F-0B1D-EA4254BA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Design of </a:t>
            </a:r>
            <a:r>
              <a:rPr lang="en-GB" altLang="zh-CN" dirty="0" err="1"/>
              <a:t>dna</a:t>
            </a:r>
            <a:r>
              <a:rPr lang="en-GB" altLang="zh-CN" dirty="0"/>
              <a:t> plasmid expression vectors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855B9-94D8-0529-F7D3-A32704E13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Strong Promoters must be used</a:t>
            </a:r>
          </a:p>
          <a:p>
            <a:r>
              <a:rPr lang="en-GB" altLang="zh-CN" dirty="0"/>
              <a:t>Fluorescent label if for research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C276DE-A319-E3C4-FE6F-7F2F0C5FE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592" y="1864055"/>
            <a:ext cx="5657105" cy="392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00211A-FE6A-415A-9632-47C44B4D93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12829" r="5828" b="12924"/>
          <a:stretch/>
        </p:blipFill>
        <p:spPr bwMode="auto">
          <a:xfrm>
            <a:off x="25006" y="4426527"/>
            <a:ext cx="7147405" cy="22934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30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2677075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SELECTION OF PROMOTERS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FE6FD82-E51F-2391-E495-01CCDAAC0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17" y="929690"/>
            <a:ext cx="8423683" cy="4998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4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2057454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Expression vectors for HIV-1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E42747-7BB8-BE78-9B00-E8ADF967AC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21" y="0"/>
            <a:ext cx="5044466" cy="376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0179DF-7D2B-EB18-7211-FDE36974D9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053" y="3269673"/>
            <a:ext cx="4716947" cy="358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C1E896-C547-CB70-442D-28BF6E82E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78" y="5224653"/>
            <a:ext cx="6615685" cy="55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795871-29F6-ACFA-DB49-C6617504A7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78" y="4483605"/>
            <a:ext cx="6615685" cy="524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35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1295454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Delivering the plasmids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7C8815-6BB4-B59B-B735-9ECAF7F6CAFB}"/>
              </a:ext>
            </a:extLst>
          </p:cNvPr>
          <p:cNvSpPr txBox="1"/>
          <p:nvPr/>
        </p:nvSpPr>
        <p:spPr>
          <a:xfrm>
            <a:off x="477982" y="3151909"/>
            <a:ext cx="29163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Viral vectors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Immune response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Specific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Nanocages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Protein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/>
              <a:t>Inorganic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 err="1"/>
              <a:t>Exesomes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D3274E-979F-C572-37CF-76F98F52ED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"/>
          <a:stretch/>
        </p:blipFill>
        <p:spPr bwMode="auto">
          <a:xfrm>
            <a:off x="3792251" y="-1"/>
            <a:ext cx="8399749" cy="61652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 descr="figure 10">
            <a:extLst>
              <a:ext uri="{FF2B5EF4-FFF2-40B4-BE49-F238E27FC236}">
                <a16:creationId xmlns:a16="http://schemas.microsoft.com/office/drawing/2014/main" id="{951DEC02-1654-1693-D397-F4BE8E2D2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171" y="3468053"/>
            <a:ext cx="4938829" cy="33899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33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-1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2469172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CRISPR APPLICATIONS ELSEWHERE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0E09C6-922D-4A95-3B3E-A66E2FF3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462" y="-173004"/>
            <a:ext cx="3712601" cy="5714405"/>
          </a:xfrm>
        </p:spPr>
        <p:txBody>
          <a:bodyPr>
            <a:normAutofit/>
          </a:bodyPr>
          <a:lstStyle/>
          <a:p>
            <a:r>
              <a:rPr lang="en-GB" altLang="zh-CN" dirty="0"/>
              <a:t>Bombyx mori</a:t>
            </a:r>
          </a:p>
          <a:p>
            <a:pPr lvl="1"/>
            <a:r>
              <a:rPr lang="en-GB" altLang="zh-CN" sz="2400" dirty="0"/>
              <a:t>Transgenic silkworm</a:t>
            </a:r>
          </a:p>
          <a:p>
            <a:r>
              <a:rPr lang="en-GB" altLang="zh-CN" dirty="0"/>
              <a:t>Aedes aegypti</a:t>
            </a:r>
          </a:p>
          <a:p>
            <a:pPr lvl="1"/>
            <a:r>
              <a:rPr lang="en-GB" altLang="zh-CN" sz="2400" dirty="0"/>
              <a:t>Reduce vector capacity</a:t>
            </a:r>
          </a:p>
          <a:p>
            <a:pPr lvl="1"/>
            <a:r>
              <a:rPr lang="en-GB" altLang="zh-CN" sz="2400" dirty="0"/>
              <a:t>Counter against pesticide resistance?</a:t>
            </a:r>
            <a:endParaRPr lang="zh-CN" altLang="en-US" sz="2400" dirty="0"/>
          </a:p>
        </p:txBody>
      </p:sp>
      <p:pic>
        <p:nvPicPr>
          <p:cNvPr id="3" name="Picture 4" descr="Fig. 2">
            <a:extLst>
              <a:ext uri="{FF2B5EF4-FFF2-40B4-BE49-F238E27FC236}">
                <a16:creationId xmlns:a16="http://schemas.microsoft.com/office/drawing/2014/main" id="{2338F30C-CD54-1C87-7B4A-A0E5EA4D5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22" y="-1"/>
            <a:ext cx="3822377" cy="368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FF0B6965-5645-4212-16D6-675708D82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22" y="4170079"/>
            <a:ext cx="4058652" cy="26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8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B811C4-7684-2AF2-5798-AE10F011F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" y="4107873"/>
            <a:ext cx="5274310" cy="192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E3F2E3-5820-6078-FE67-6CC557CCD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9" y="1486563"/>
            <a:ext cx="6492716" cy="143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A2FE30-CEB0-40FE-5044-119A9A8E1B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90" y="4734"/>
            <a:ext cx="5274310" cy="373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7888AF-42D8-BE10-39C9-D3A9831300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163" y="3813637"/>
            <a:ext cx="4167274" cy="2975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56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-1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30793" y="2469172"/>
            <a:ext cx="2930236" cy="150384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   Effectiveness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CBE6E727-6759-E60E-B495-D00C0B0A6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5" t="78659" b="-1"/>
          <a:stretch/>
        </p:blipFill>
        <p:spPr>
          <a:xfrm>
            <a:off x="3791822" y="2602041"/>
            <a:ext cx="5717569" cy="2741960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B15D59-5BFD-B8DB-C27D-525E1C131766}"/>
              </a:ext>
            </a:extLst>
          </p:cNvPr>
          <p:cNvSpPr txBox="1">
            <a:spLocks/>
          </p:cNvSpPr>
          <p:nvPr/>
        </p:nvSpPr>
        <p:spPr>
          <a:xfrm>
            <a:off x="4589419" y="5552360"/>
            <a:ext cx="3962947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Blanchard et al, </a:t>
            </a:r>
            <a:r>
              <a:rPr lang="en-GB" sz="1600" i="1" dirty="0"/>
              <a:t>Nature Biotechnology</a:t>
            </a:r>
            <a:r>
              <a:rPr lang="en-GB" sz="1600" dirty="0"/>
              <a:t>, 2021</a:t>
            </a:r>
          </a:p>
        </p:txBody>
      </p:sp>
      <p:pic>
        <p:nvPicPr>
          <p:cNvPr id="8" name="Picture 6" descr="Fig. 5">
            <a:extLst>
              <a:ext uri="{FF2B5EF4-FFF2-40B4-BE49-F238E27FC236}">
                <a16:creationId xmlns:a16="http://schemas.microsoft.com/office/drawing/2014/main" id="{161033AA-DDF1-9A99-7C8B-1D7C991DE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41" b="63648"/>
          <a:stretch/>
        </p:blipFill>
        <p:spPr bwMode="auto">
          <a:xfrm>
            <a:off x="3791823" y="2677"/>
            <a:ext cx="5269307" cy="210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BD0F9E-4AA5-EE37-6FF5-63014C052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" t="72304" r="59402" b="-358"/>
          <a:stretch/>
        </p:blipFill>
        <p:spPr bwMode="auto">
          <a:xfrm>
            <a:off x="9061130" y="546564"/>
            <a:ext cx="3062951" cy="2674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32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0"/>
            <a:ext cx="4205194" cy="6858000"/>
          </a:xfrm>
          <a:solidFill>
            <a:srgbClr val="7030A0"/>
          </a:solidFill>
        </p:spPr>
        <p:txBody>
          <a:bodyPr>
            <a:normAutofit/>
          </a:bodyPr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pPr marL="342900" indent="-342900">
              <a:buFontTx/>
              <a:buChar char="-"/>
            </a:pPr>
            <a:r>
              <a:rPr lang="en-GB" altLang="zh-CN" sz="2000" dirty="0"/>
              <a:t>What is CRISPR?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Why is it Useful?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CRISPR-Mediated Antiviral Therapy (CMAVT)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Exploring CMAVT with </a:t>
            </a:r>
          </a:p>
          <a:p>
            <a:pPr marL="800100" lvl="1" indent="-342900">
              <a:buFontTx/>
              <a:buChar char="-"/>
            </a:pPr>
            <a:r>
              <a:rPr lang="en-GB" altLang="zh-CN" sz="1800" dirty="0"/>
              <a:t>+ssRNA viruses (SARS-CoV-2)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Choosing and design of expression vectors, with their delivery mechanisms.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CRISPR applications elsewhere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Effectiveness</a:t>
            </a:r>
          </a:p>
          <a:p>
            <a:pPr marL="342900" indent="-342900">
              <a:buFontTx/>
              <a:buChar char="-"/>
            </a:pPr>
            <a:r>
              <a:rPr lang="en-GB" altLang="zh-CN" sz="2000" dirty="0"/>
              <a:t>My crRNA</a:t>
            </a:r>
          </a:p>
          <a:p>
            <a:pPr marL="342900" indent="-342900">
              <a:buFontTx/>
              <a:buChar char="-"/>
            </a:pPr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324211" y="462000"/>
            <a:ext cx="3556774" cy="64890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    overview 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42478BA2-1F32-920B-6FAE-F6C718264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195" y="1021980"/>
            <a:ext cx="7986804" cy="4593858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9F35B0F-ECA0-030D-4D74-372FA46EED94}"/>
              </a:ext>
            </a:extLst>
          </p:cNvPr>
          <p:cNvSpPr txBox="1">
            <a:spLocks/>
          </p:cNvSpPr>
          <p:nvPr/>
        </p:nvSpPr>
        <p:spPr>
          <a:xfrm>
            <a:off x="6096000" y="5836020"/>
            <a:ext cx="4205193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Freije &amp; </a:t>
            </a:r>
            <a:r>
              <a:rPr lang="en-GB" sz="1600" dirty="0" err="1"/>
              <a:t>Sabeti</a:t>
            </a:r>
            <a:r>
              <a:rPr lang="en-GB" sz="1600" dirty="0"/>
              <a:t>, </a:t>
            </a:r>
            <a:r>
              <a:rPr lang="en-GB" sz="1600" i="1" dirty="0"/>
              <a:t>Cell Host &amp; Microbe</a:t>
            </a:r>
            <a:r>
              <a:rPr lang="en-GB" sz="1600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419966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8F8EB-8BE1-8318-835E-0276B307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	TARGETING SARS-COV-2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1EA4C-B37A-9F73-E6B4-310E4B4A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Using the instructions I had made,</a:t>
            </a:r>
            <a:r>
              <a:rPr lang="zh-CN" altLang="en-US" dirty="0"/>
              <a:t> </a:t>
            </a:r>
            <a:r>
              <a:rPr lang="en-GB" altLang="zh-CN" dirty="0"/>
              <a:t>I</a:t>
            </a:r>
            <a:r>
              <a:rPr lang="zh-CN" altLang="en-US" dirty="0"/>
              <a:t> </a:t>
            </a:r>
            <a:r>
              <a:rPr lang="en-GB" altLang="zh-CN" dirty="0"/>
              <a:t>constructed a crRNA sequence to target the SARS-CoV-2 RdRp RNA sequence.</a:t>
            </a:r>
          </a:p>
          <a:p>
            <a:r>
              <a:rPr lang="en-GB" altLang="zh-CN" dirty="0"/>
              <a:t>Highly conserved through multiple alignment data</a:t>
            </a:r>
          </a:p>
          <a:p>
            <a:r>
              <a:rPr lang="en-GB" altLang="zh-CN" dirty="0"/>
              <a:t>From the ORF1ab section</a:t>
            </a:r>
          </a:p>
          <a:p>
            <a:r>
              <a:rPr lang="en-GB" altLang="zh-CN" dirty="0"/>
              <a:t>crRNA spacer sequence: </a:t>
            </a:r>
            <a:r>
              <a:rPr lang="en-GB" altLang="zh-CN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等线" panose="02010600030101010101" pitchFamily="2" charset="-122"/>
              </a:rPr>
              <a:t>GUACUGAUGUCGUAUACAGGGC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1097878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79E1FE-A20E-054A-C737-3B9EA4EA6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685" y="0"/>
            <a:ext cx="7637316" cy="5091545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1A94C6-C325-F326-D0AB-4BA253C33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1687"/>
            <a:ext cx="5482852" cy="229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26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-1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337274" y="547253"/>
            <a:ext cx="3117273" cy="162467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MULTI-BLAST against homo                    </a:t>
            </a:r>
          </a:p>
          <a:p>
            <a:r>
              <a:rPr lang="en-GB" dirty="0">
                <a:solidFill>
                  <a:schemeClr val="bg1"/>
                </a:solidFill>
              </a:rPr>
              <a:t>      sapiens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17D5E4-1D3D-6073-7BAA-D0149103599C}"/>
              </a:ext>
            </a:extLst>
          </p:cNvPr>
          <p:cNvSpPr txBox="1"/>
          <p:nvPr/>
        </p:nvSpPr>
        <p:spPr>
          <a:xfrm>
            <a:off x="538165" y="2452255"/>
            <a:ext cx="29163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BLAST (Basic Local Alignment Search Tool)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Used align DNA/RNA sequences between 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For the 852 potential crRNAs I did a BLAST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I went through the scores and alignment values of each and selected the lowest alignment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167297-F6A5-7384-6DE1-65F04EF1C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7" t="10808" r="77339" b="5152"/>
          <a:stretch/>
        </p:blipFill>
        <p:spPr>
          <a:xfrm>
            <a:off x="3791821" y="547253"/>
            <a:ext cx="1420091" cy="57634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79EE5B-A9F2-3AA2-7D81-DB2673298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2" t="10707" r="11818" b="5253"/>
          <a:stretch/>
        </p:blipFill>
        <p:spPr>
          <a:xfrm>
            <a:off x="5209345" y="896851"/>
            <a:ext cx="6982655" cy="49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8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EA1EC9-47F8-EC6E-34CB-A975AE0B1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93173" cy="210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0FB47F-B1EE-2408-FB89-1FFAE568D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4" t="11717" r="36329" b="33131"/>
          <a:stretch/>
        </p:blipFill>
        <p:spPr>
          <a:xfrm>
            <a:off x="2567177" y="1551062"/>
            <a:ext cx="7979847" cy="53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69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-1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337274" y="547253"/>
            <a:ext cx="3117273" cy="162467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 MULTI-BLAST against </a:t>
            </a:r>
            <a:r>
              <a:rPr lang="en-GB" dirty="0" err="1">
                <a:solidFill>
                  <a:schemeClr val="bg1"/>
                </a:solidFill>
              </a:rPr>
              <a:t>sars</a:t>
            </a:r>
            <a:r>
              <a:rPr lang="en-GB" dirty="0">
                <a:solidFill>
                  <a:schemeClr val="bg1"/>
                </a:solidFill>
              </a:rPr>
              <a:t>  </a:t>
            </a:r>
          </a:p>
          <a:p>
            <a:r>
              <a:rPr lang="en-GB" dirty="0">
                <a:solidFill>
                  <a:schemeClr val="bg1"/>
                </a:solidFill>
              </a:rPr>
              <a:t>    and </a:t>
            </a:r>
            <a:r>
              <a:rPr lang="en-GB" dirty="0" err="1">
                <a:solidFill>
                  <a:schemeClr val="bg1"/>
                </a:solidFill>
              </a:rPr>
              <a:t>mers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17D5E4-1D3D-6073-7BAA-D0149103599C}"/>
              </a:ext>
            </a:extLst>
          </p:cNvPr>
          <p:cNvSpPr txBox="1"/>
          <p:nvPr/>
        </p:nvSpPr>
        <p:spPr>
          <a:xfrm>
            <a:off x="538165" y="3075709"/>
            <a:ext cx="29163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BLAST (Basic Local Alignment Search Tool)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Used align DNA/RNA sequences between 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Highest alignment score selected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E3AF4D-451F-FF06-CF0C-B163E2677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7" t="10910" r="13502" b="39495"/>
          <a:stretch/>
        </p:blipFill>
        <p:spPr>
          <a:xfrm>
            <a:off x="3992712" y="0"/>
            <a:ext cx="7966364" cy="34012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3F3A7E-0A89-7FE9-D18E-A854C4F7B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6" t="25555" r="57206" b="47273"/>
          <a:stretch/>
        </p:blipFill>
        <p:spPr>
          <a:xfrm>
            <a:off x="3992711" y="3456709"/>
            <a:ext cx="5484959" cy="28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91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1B382-B3D5-B87C-D729-25FDCB68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conclusions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9C327A-385F-D0BF-B2AA-54A5886F9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A very promising technology</a:t>
            </a:r>
          </a:p>
          <a:p>
            <a:r>
              <a:rPr lang="en-GB" altLang="zh-CN" dirty="0"/>
              <a:t>Very flexible, short time period to develop.</a:t>
            </a:r>
          </a:p>
          <a:p>
            <a:r>
              <a:rPr lang="en-GB" altLang="zh-CN" dirty="0"/>
              <a:t>Its effectiveness already proven in animals (Bombyx mori) and plants.</a:t>
            </a:r>
          </a:p>
          <a:p>
            <a:r>
              <a:rPr lang="en-GB" altLang="zh-CN" dirty="0"/>
              <a:t>Effectiveness already proven in mouse, and human cells in vivo, suggests could also work in humans.</a:t>
            </a:r>
          </a:p>
          <a:p>
            <a:r>
              <a:rPr lang="en-GB" altLang="zh-CN" dirty="0"/>
              <a:t>Strong suppression of viral load.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085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5E6CF-99E6-BA86-D28F-795985D5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question mark | 3d human with a red question mark | Damián Navas | Flickr">
            <a:extLst>
              <a:ext uri="{FF2B5EF4-FFF2-40B4-BE49-F238E27FC236}">
                <a16:creationId xmlns:a16="http://schemas.microsoft.com/office/drawing/2014/main" id="{318D8DED-A08E-4115-0D7A-128C91F858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755" y="1166269"/>
            <a:ext cx="4525461" cy="452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19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9F804-9826-BEA5-36B0-2299E70A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WHAT IS the </a:t>
            </a:r>
            <a:r>
              <a:rPr lang="en-GB" altLang="zh-CN" dirty="0" err="1"/>
              <a:t>crispr</a:t>
            </a:r>
            <a:r>
              <a:rPr lang="en-GB" altLang="zh-CN" dirty="0"/>
              <a:t>/</a:t>
            </a:r>
            <a:r>
              <a:rPr lang="en-GB" altLang="zh-CN" dirty="0" err="1"/>
              <a:t>cas</a:t>
            </a:r>
            <a:r>
              <a:rPr lang="en-GB" altLang="zh-CN" dirty="0"/>
              <a:t>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F2C6F4-6478-9C56-3230-8CB7DBB74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4" y="1906587"/>
            <a:ext cx="7281070" cy="4529932"/>
          </a:xfrm>
        </p:spPr>
        <p:txBody>
          <a:bodyPr/>
          <a:lstStyle/>
          <a:p>
            <a:r>
              <a:rPr lang="en-GB" altLang="zh-CN" dirty="0"/>
              <a:t>CRISPR stands for Clustered Regularly Interspaced Short Palindromic Repeats</a:t>
            </a:r>
          </a:p>
          <a:p>
            <a:r>
              <a:rPr lang="en-GB" altLang="zh-CN" dirty="0"/>
              <a:t>CAS stands for CRISPR Associated Proteins.</a:t>
            </a:r>
          </a:p>
          <a:p>
            <a:r>
              <a:rPr lang="en-GB" altLang="zh-CN" dirty="0"/>
              <a:t>This system is an acquired immune system found in Bacteria and Archaea that directly cuts viral DNA/RNA.</a:t>
            </a:r>
          </a:p>
          <a:p>
            <a:endParaRPr lang="zh-CN" altLang="en-US" dirty="0"/>
          </a:p>
        </p:txBody>
      </p:sp>
      <p:pic>
        <p:nvPicPr>
          <p:cNvPr id="1028" name="Picture 4" descr="What Is CRISPR Currently Being Used For?">
            <a:extLst>
              <a:ext uri="{FF2B5EF4-FFF2-40B4-BE49-F238E27FC236}">
                <a16:creationId xmlns:a16="http://schemas.microsoft.com/office/drawing/2014/main" id="{024B00AD-1A62-7C6C-B0EC-0E47B67D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41" y="1766981"/>
            <a:ext cx="4432309" cy="24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cteria and Viruses: What's the Difference? | Baptist Health">
            <a:extLst>
              <a:ext uri="{FF2B5EF4-FFF2-40B4-BE49-F238E27FC236}">
                <a16:creationId xmlns:a16="http://schemas.microsoft.com/office/drawing/2014/main" id="{C2337056-85E5-5DAA-67A5-163252EE5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468175"/>
            <a:ext cx="7600941" cy="217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76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92F7A-4E09-4954-3A87-80770CCA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WHY CRISPR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A4D6A-44D4-F721-C0E1-226763F18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Constant threat of newly emerging PPVs</a:t>
            </a:r>
          </a:p>
          <a:p>
            <a:r>
              <a:rPr lang="en-GB" altLang="zh-CN" dirty="0"/>
              <a:t>Directly targets virus and supresses it.</a:t>
            </a:r>
          </a:p>
          <a:p>
            <a:r>
              <a:rPr lang="en-GB" altLang="zh-CN" dirty="0"/>
              <a:t>Potential cure for latent infections (HIV)</a:t>
            </a:r>
          </a:p>
          <a:p>
            <a:r>
              <a:rPr lang="en-GB" altLang="zh-CN" dirty="0"/>
              <a:t>Hard to evade by the virus</a:t>
            </a:r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zh-CN" altLang="en-US" dirty="0"/>
          </a:p>
        </p:txBody>
      </p:sp>
      <p:pic>
        <p:nvPicPr>
          <p:cNvPr id="2050" name="Picture 2" descr="HIV pandemic's origins located | University of Oxford">
            <a:extLst>
              <a:ext uri="{FF2B5EF4-FFF2-40B4-BE49-F238E27FC236}">
                <a16:creationId xmlns:a16="http://schemas.microsoft.com/office/drawing/2014/main" id="{C25C9992-C743-3798-8305-A0FD4C11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337" y="478234"/>
            <a:ext cx="3985023" cy="2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5BCECF-56DF-888C-EC6B-4D6CA05D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07" y="4020344"/>
            <a:ext cx="5041704" cy="26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C8ADC-65F3-2693-8E5C-90F8BB50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WHY CRISPR ?</a:t>
            </a:r>
            <a:endParaRPr lang="zh-CN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5AF1216-E503-05C7-4F0B-D07E53BB5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70" t="56933" r="1022"/>
          <a:stretch/>
        </p:blipFill>
        <p:spPr>
          <a:xfrm>
            <a:off x="6235128" y="1997077"/>
            <a:ext cx="2199261" cy="260146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376569-2B1D-B1AE-EED8-8B8FED9A2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 r="54444" b="48264"/>
          <a:stretch/>
        </p:blipFill>
        <p:spPr>
          <a:xfrm>
            <a:off x="2188371" y="1997077"/>
            <a:ext cx="2501042" cy="2596356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D8C987-E32B-1387-6726-A3B070231AEE}"/>
              </a:ext>
            </a:extLst>
          </p:cNvPr>
          <p:cNvSpPr txBox="1">
            <a:spLocks/>
          </p:cNvSpPr>
          <p:nvPr/>
        </p:nvSpPr>
        <p:spPr>
          <a:xfrm>
            <a:off x="4231450" y="4760913"/>
            <a:ext cx="225196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Abbott et al, </a:t>
            </a:r>
            <a:r>
              <a:rPr lang="en-GB" sz="1600" i="1" dirty="0"/>
              <a:t>Cell</a:t>
            </a:r>
            <a:r>
              <a:rPr lang="en-GB" sz="1600" dirty="0"/>
              <a:t>, 2020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795317A-ECB9-D25A-4768-C0C0EADF002E}"/>
              </a:ext>
            </a:extLst>
          </p:cNvPr>
          <p:cNvSpPr/>
          <p:nvPr/>
        </p:nvSpPr>
        <p:spPr>
          <a:xfrm>
            <a:off x="4801393" y="3047775"/>
            <a:ext cx="1293019" cy="5000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22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7CCBA-9355-BAD2-B653-39741A3A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CLASS II CRISPR/CAS SYSTEMS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0A22D-D238-E391-86E9-3314EFB87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80" y="1908967"/>
            <a:ext cx="10283031" cy="4222752"/>
          </a:xfrm>
        </p:spPr>
        <p:txBody>
          <a:bodyPr>
            <a:normAutofit lnSpcReduction="10000"/>
          </a:bodyPr>
          <a:lstStyle/>
          <a:p>
            <a:r>
              <a:rPr lang="en-GB" altLang="zh-CN" dirty="0"/>
              <a:t>There are 3 systems:</a:t>
            </a:r>
          </a:p>
          <a:p>
            <a:r>
              <a:rPr lang="en-GB" altLang="zh-CN" dirty="0"/>
              <a:t>1. Cas9 (Type II)</a:t>
            </a:r>
          </a:p>
          <a:p>
            <a:pPr lvl="1"/>
            <a:r>
              <a:rPr lang="en-GB" altLang="zh-CN" dirty="0"/>
              <a:t>G-rich PAM</a:t>
            </a:r>
          </a:p>
          <a:p>
            <a:r>
              <a:rPr lang="en-GB" altLang="zh-CN" dirty="0"/>
              <a:t>2. Cas12 (Type V)</a:t>
            </a:r>
          </a:p>
          <a:p>
            <a:pPr lvl="1"/>
            <a:r>
              <a:rPr lang="en-GB" altLang="zh-CN" dirty="0"/>
              <a:t>Cas12a (Cpf1), b</a:t>
            </a:r>
          </a:p>
          <a:p>
            <a:pPr lvl="1"/>
            <a:r>
              <a:rPr lang="en-GB" altLang="zh-CN" dirty="0"/>
              <a:t>5’ end located PAM</a:t>
            </a:r>
          </a:p>
          <a:p>
            <a:r>
              <a:rPr lang="en-GB" altLang="zh-CN" dirty="0"/>
              <a:t>3. Cas13 (Type VI)</a:t>
            </a:r>
          </a:p>
          <a:p>
            <a:pPr lvl="1"/>
            <a:r>
              <a:rPr lang="en-GB" altLang="zh-CN" dirty="0"/>
              <a:t>Cas13a, b,  c</a:t>
            </a:r>
          </a:p>
          <a:p>
            <a:pPr lvl="1"/>
            <a:r>
              <a:rPr lang="en-GB" altLang="zh-CN" dirty="0"/>
              <a:t>Cis and trans cleavage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B7048A7-B958-848A-1808-0C555AA6F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70"/>
          <a:stretch/>
        </p:blipFill>
        <p:spPr>
          <a:xfrm>
            <a:off x="4502377" y="1675884"/>
            <a:ext cx="2193697" cy="4688919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3D82023-8A63-8026-068C-A67A01D5D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46"/>
          <a:stretch/>
        </p:blipFill>
        <p:spPr>
          <a:xfrm>
            <a:off x="6667068" y="1675884"/>
            <a:ext cx="4380343" cy="46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6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9E4A6F-204F-A330-38B0-340BF92F4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3791823" cy="6858000"/>
          </a:xfrm>
          <a:solidFill>
            <a:srgbClr val="7030A0"/>
          </a:solidFill>
        </p:spPr>
        <p:txBody>
          <a:bodyPr/>
          <a:lstStyle/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dirty="0"/>
          </a:p>
          <a:p>
            <a:endParaRPr lang="en-GB" altLang="zh-CN" sz="2000" dirty="0"/>
          </a:p>
          <a:p>
            <a:endParaRPr lang="en-GB" altLang="zh-CN" sz="2000" dirty="0"/>
          </a:p>
          <a:p>
            <a:endParaRPr lang="zh-CN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B778D-DBF1-A009-7F6C-1198F7531A65}"/>
              </a:ext>
            </a:extLst>
          </p:cNvPr>
          <p:cNvSpPr txBox="1">
            <a:spLocks/>
          </p:cNvSpPr>
          <p:nvPr/>
        </p:nvSpPr>
        <p:spPr>
          <a:xfrm>
            <a:off x="494950" y="2749496"/>
            <a:ext cx="2768368" cy="135900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  SARS-COV-2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4F4E9B0-566E-90F3-DAD5-F00F1B284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21" y="947722"/>
            <a:ext cx="8400178" cy="4962555"/>
          </a:xfrm>
        </p:spPr>
      </p:pic>
    </p:spTree>
    <p:extLst>
      <p:ext uri="{BB962C8B-B14F-4D97-AF65-F5344CB8AC3E}">
        <p14:creationId xmlns:p14="http://schemas.microsoft.com/office/powerpoint/2010/main" val="40025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22773-E6A7-A466-5CD3-80129E67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HOST FACTOR OR VIRAL GENOME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F3076-73B0-2491-B91C-55CF4672C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There are 2 general targets that we could target:</a:t>
            </a:r>
          </a:p>
          <a:p>
            <a:pPr lvl="1"/>
            <a:r>
              <a:rPr lang="en-GB" altLang="zh-CN" dirty="0"/>
              <a:t>1. Host factors </a:t>
            </a:r>
          </a:p>
          <a:p>
            <a:pPr lvl="2"/>
            <a:r>
              <a:rPr lang="en-GB" altLang="zh-CN" dirty="0"/>
              <a:t>Side effects may occur</a:t>
            </a:r>
          </a:p>
          <a:p>
            <a:pPr lvl="2"/>
            <a:r>
              <a:rPr lang="en-GB" altLang="zh-CN" dirty="0"/>
              <a:t>Could be surprisingly very effective</a:t>
            </a:r>
          </a:p>
          <a:p>
            <a:pPr marL="457200" lvl="1" indent="0">
              <a:buNone/>
            </a:pPr>
            <a:endParaRPr lang="en-GB" altLang="zh-CN" dirty="0"/>
          </a:p>
          <a:p>
            <a:pPr lvl="1"/>
            <a:r>
              <a:rPr lang="en-GB" altLang="zh-CN" dirty="0"/>
              <a:t>2. Viral genome</a:t>
            </a:r>
          </a:p>
          <a:p>
            <a:pPr lvl="2"/>
            <a:r>
              <a:rPr lang="en-GB" altLang="zh-CN" dirty="0"/>
              <a:t>More direct approach</a:t>
            </a:r>
          </a:p>
          <a:p>
            <a:pPr lvl="2"/>
            <a:r>
              <a:rPr lang="en-GB" altLang="zh-CN" dirty="0"/>
              <a:t>Strong suppression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A3A69A-14B3-446C-E5A6-E7DDEBB66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74" y="2793532"/>
            <a:ext cx="6347426" cy="27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DB3C5-1876-2A3B-1C23-EA7680DE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86" y="306791"/>
            <a:ext cx="9905998" cy="1478570"/>
          </a:xfrm>
        </p:spPr>
        <p:txBody>
          <a:bodyPr/>
          <a:lstStyle/>
          <a:p>
            <a:r>
              <a:rPr lang="en-GB" altLang="zh-CN" dirty="0" err="1"/>
              <a:t>crISPR</a:t>
            </a:r>
            <a:r>
              <a:rPr lang="en-GB" altLang="zh-CN" dirty="0"/>
              <a:t> RNA SELECTION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141E26-AC9F-19CC-6D04-39188905C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71" y="1658143"/>
            <a:ext cx="6956570" cy="3541714"/>
          </a:xfrm>
        </p:spPr>
        <p:txBody>
          <a:bodyPr/>
          <a:lstStyle/>
          <a:p>
            <a:r>
              <a:rPr lang="en-GB" altLang="zh-CN" dirty="0"/>
              <a:t>The quality of crRNA dictates the effectiveness of the therapy / vaccine.</a:t>
            </a:r>
          </a:p>
          <a:p>
            <a:r>
              <a:rPr lang="en-GB" altLang="zh-CN" dirty="0"/>
              <a:t>1.  crRNA must target highly conserved regions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35ED7E-0624-2347-7EBE-F94ADA561F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" r="198" b="47293"/>
          <a:stretch/>
        </p:blipFill>
        <p:spPr bwMode="auto">
          <a:xfrm>
            <a:off x="7272134" y="423221"/>
            <a:ext cx="4919866" cy="32117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BD0C46-1F2E-E025-A926-9AA1EE552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57"/>
          <a:stretch/>
        </p:blipFill>
        <p:spPr bwMode="auto">
          <a:xfrm>
            <a:off x="511031" y="3496328"/>
            <a:ext cx="7390690" cy="29799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70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4596</TotalTime>
  <Words>655</Words>
  <Application>Microsoft Office PowerPoint</Application>
  <PresentationFormat>宽屏</PresentationFormat>
  <Paragraphs>171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Arial</vt:lpstr>
      <vt:lpstr>Tw Cen MT</vt:lpstr>
      <vt:lpstr>电路</vt:lpstr>
      <vt:lpstr>       Design and Analysis of   CRISPR Class 2, Type II, V, and VI Systems as Effective Treatments  for Viral Infections</vt:lpstr>
      <vt:lpstr>PowerPoint 演示文稿</vt:lpstr>
      <vt:lpstr>WHAT IS the crispr/cas system</vt:lpstr>
      <vt:lpstr>WHY CRISPR ?</vt:lpstr>
      <vt:lpstr>WHY CRISPR ?</vt:lpstr>
      <vt:lpstr>CLASS II CRISPR/CAS SYSTEMS </vt:lpstr>
      <vt:lpstr>PowerPoint 演示文稿</vt:lpstr>
      <vt:lpstr>HOST FACTOR OR VIRAL GENOME ?</vt:lpstr>
      <vt:lpstr>crISPR RNA SELECTION</vt:lpstr>
      <vt:lpstr>crISPR RNA SELECTION</vt:lpstr>
      <vt:lpstr>crISPR RNA SELECTION</vt:lpstr>
      <vt:lpstr>PowerPoint 演示文稿</vt:lpstr>
      <vt:lpstr>Design of dna plasmid expression vectors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TARGETING SARS-COV-2</vt:lpstr>
      <vt:lpstr>PowerPoint 演示文稿</vt:lpstr>
      <vt:lpstr>PowerPoint 演示文稿</vt:lpstr>
      <vt:lpstr>PowerPoint 演示文稿</vt:lpstr>
      <vt:lpstr>PowerPoint 演示文稿</vt:lpstr>
      <vt:lpstr>conclusions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The CRISPR/Cas system</dc:title>
  <dc:creator>Wang Luqi</dc:creator>
  <cp:lastModifiedBy>Wang Luqi</cp:lastModifiedBy>
  <cp:revision>28</cp:revision>
  <dcterms:created xsi:type="dcterms:W3CDTF">2022-11-11T21:52:35Z</dcterms:created>
  <dcterms:modified xsi:type="dcterms:W3CDTF">2023-02-02T23:25:34Z</dcterms:modified>
</cp:coreProperties>
</file>